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22"/>
  </p:notesMasterIdLst>
  <p:sldIdLst>
    <p:sldId id="256" r:id="rId2"/>
    <p:sldId id="257" r:id="rId3"/>
    <p:sldId id="326" r:id="rId4"/>
    <p:sldId id="334" r:id="rId5"/>
    <p:sldId id="335" r:id="rId6"/>
    <p:sldId id="2074" r:id="rId7"/>
    <p:sldId id="2054" r:id="rId8"/>
    <p:sldId id="2073" r:id="rId9"/>
    <p:sldId id="2072" r:id="rId10"/>
    <p:sldId id="2052" r:id="rId11"/>
    <p:sldId id="268" r:id="rId12"/>
    <p:sldId id="263" r:id="rId13"/>
    <p:sldId id="2068" r:id="rId14"/>
    <p:sldId id="2078" r:id="rId15"/>
    <p:sldId id="2076" r:id="rId16"/>
    <p:sldId id="2049" r:id="rId17"/>
    <p:sldId id="2050" r:id="rId18"/>
    <p:sldId id="2051" r:id="rId19"/>
    <p:sldId id="2058" r:id="rId20"/>
    <p:sldId id="20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501B50"/>
    <a:srgbClr val="742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0"/>
    <p:restoredTop sz="94727"/>
  </p:normalViewPr>
  <p:slideViewPr>
    <p:cSldViewPr snapToGrid="0" snapToObjects="1">
      <p:cViewPr varScale="1">
        <p:scale>
          <a:sx n="77" d="100"/>
          <a:sy n="77" d="100"/>
        </p:scale>
        <p:origin x="1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Commons:Help_desk/Archive/2014/03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Commons:Help_desk/Archive/2014/03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041768-6040-6E40-9672-7EF10ECD8F1A}" type="doc">
      <dgm:prSet loTypeId="urn:microsoft.com/office/officeart/2005/8/layout/cycle6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8CCCD8-E614-8445-94BC-ED4BD4FFDB24}">
      <dgm:prSet phldrT="[Text]"/>
      <dgm:spPr/>
      <dgm:t>
        <a:bodyPr/>
        <a:lstStyle/>
        <a:p>
          <a:r>
            <a:rPr lang="en-US" dirty="0"/>
            <a:t>Easy to Use</a:t>
          </a:r>
        </a:p>
      </dgm:t>
    </dgm:pt>
    <dgm:pt modelId="{6F46DD4C-832E-1245-80E8-B2E5EF975670}" type="parTrans" cxnId="{A3DCD15F-754C-AF47-A37E-3628158DF5F0}">
      <dgm:prSet/>
      <dgm:spPr/>
      <dgm:t>
        <a:bodyPr/>
        <a:lstStyle/>
        <a:p>
          <a:endParaRPr lang="en-US"/>
        </a:p>
      </dgm:t>
    </dgm:pt>
    <dgm:pt modelId="{A65F525A-2E8C-3A4B-9237-0C916775A16A}" type="sibTrans" cxnId="{A3DCD15F-754C-AF47-A37E-3628158DF5F0}">
      <dgm:prSet/>
      <dgm:spPr/>
      <dgm:t>
        <a:bodyPr/>
        <a:lstStyle/>
        <a:p>
          <a:endParaRPr lang="en-US"/>
        </a:p>
      </dgm:t>
    </dgm:pt>
    <dgm:pt modelId="{F9104674-8581-554B-9A3A-398BBF7AFA6E}">
      <dgm:prSet phldrT="[Text]"/>
      <dgm:spPr/>
      <dgm:t>
        <a:bodyPr/>
        <a:lstStyle/>
        <a:p>
          <a:r>
            <a:rPr lang="en-US" dirty="0"/>
            <a:t>Accessible</a:t>
          </a:r>
        </a:p>
      </dgm:t>
    </dgm:pt>
    <dgm:pt modelId="{15C1AD7C-5826-A449-8244-6AF7BD3F98A7}" type="parTrans" cxnId="{66D18F71-3B16-6945-96E9-5504014714CA}">
      <dgm:prSet/>
      <dgm:spPr/>
      <dgm:t>
        <a:bodyPr/>
        <a:lstStyle/>
        <a:p>
          <a:endParaRPr lang="en-US"/>
        </a:p>
      </dgm:t>
    </dgm:pt>
    <dgm:pt modelId="{1E72C796-F0B9-3E48-A87F-3BF165490D60}" type="sibTrans" cxnId="{66D18F71-3B16-6945-96E9-5504014714CA}">
      <dgm:prSet/>
      <dgm:spPr/>
      <dgm:t>
        <a:bodyPr/>
        <a:lstStyle/>
        <a:p>
          <a:endParaRPr lang="en-US"/>
        </a:p>
      </dgm:t>
    </dgm:pt>
    <dgm:pt modelId="{194A4E52-79B6-9543-AF3D-2EFA142BFDC0}">
      <dgm:prSet phldrT="[Text]"/>
      <dgm:spPr/>
      <dgm:t>
        <a:bodyPr/>
        <a:lstStyle/>
        <a:p>
          <a:r>
            <a:rPr lang="en-US" dirty="0"/>
            <a:t>Efficient</a:t>
          </a:r>
        </a:p>
      </dgm:t>
    </dgm:pt>
    <dgm:pt modelId="{EA9121E7-028E-574B-BA0A-F273AA676510}" type="parTrans" cxnId="{AE26A608-56F7-8E44-A5DD-6C7E695FAD9B}">
      <dgm:prSet/>
      <dgm:spPr/>
      <dgm:t>
        <a:bodyPr/>
        <a:lstStyle/>
        <a:p>
          <a:endParaRPr lang="en-US"/>
        </a:p>
      </dgm:t>
    </dgm:pt>
    <dgm:pt modelId="{678F3090-5A17-6844-B913-B8862D9AD86A}" type="sibTrans" cxnId="{AE26A608-56F7-8E44-A5DD-6C7E695FAD9B}">
      <dgm:prSet/>
      <dgm:spPr/>
      <dgm:t>
        <a:bodyPr/>
        <a:lstStyle/>
        <a:p>
          <a:endParaRPr lang="en-US"/>
        </a:p>
      </dgm:t>
    </dgm:pt>
    <dgm:pt modelId="{CA56935B-FB02-954E-96C5-C6A24CA126F3}">
      <dgm:prSet phldrT="[Text]"/>
      <dgm:spPr/>
      <dgm:t>
        <a:bodyPr/>
        <a:lstStyle/>
        <a:p>
          <a:r>
            <a:rPr lang="en-US" dirty="0"/>
            <a:t>Effective</a:t>
          </a:r>
        </a:p>
      </dgm:t>
    </dgm:pt>
    <dgm:pt modelId="{F6596A0E-8A64-2B45-AE1C-43B5DE85083B}" type="parTrans" cxnId="{5BDF23E8-6F7D-7040-9E1F-129AD888F322}">
      <dgm:prSet/>
      <dgm:spPr/>
      <dgm:t>
        <a:bodyPr/>
        <a:lstStyle/>
        <a:p>
          <a:endParaRPr lang="en-US"/>
        </a:p>
      </dgm:t>
    </dgm:pt>
    <dgm:pt modelId="{59079C26-EF00-4745-8F78-4A941EC4E754}" type="sibTrans" cxnId="{5BDF23E8-6F7D-7040-9E1F-129AD888F322}">
      <dgm:prSet/>
      <dgm:spPr/>
      <dgm:t>
        <a:bodyPr/>
        <a:lstStyle/>
        <a:p>
          <a:endParaRPr lang="en-US"/>
        </a:p>
      </dgm:t>
    </dgm:pt>
    <dgm:pt modelId="{0DCB48AE-8EFC-024E-B0FC-F0728A89C436}">
      <dgm:prSet phldrT="[Text]"/>
      <dgm:spPr/>
      <dgm:t>
        <a:bodyPr/>
        <a:lstStyle/>
        <a:p>
          <a:r>
            <a:rPr lang="en-US" dirty="0"/>
            <a:t>Engaging</a:t>
          </a:r>
        </a:p>
      </dgm:t>
    </dgm:pt>
    <dgm:pt modelId="{601652D2-76AB-FB41-93EB-E36D5A1012EC}" type="parTrans" cxnId="{279DC2EB-E674-3042-B180-14034C14942A}">
      <dgm:prSet/>
      <dgm:spPr/>
      <dgm:t>
        <a:bodyPr/>
        <a:lstStyle/>
        <a:p>
          <a:endParaRPr lang="en-US"/>
        </a:p>
      </dgm:t>
    </dgm:pt>
    <dgm:pt modelId="{1D777D25-077D-7049-9B28-9BDE599B0157}" type="sibTrans" cxnId="{279DC2EB-E674-3042-B180-14034C14942A}">
      <dgm:prSet/>
      <dgm:spPr/>
      <dgm:t>
        <a:bodyPr/>
        <a:lstStyle/>
        <a:p>
          <a:endParaRPr lang="en-US"/>
        </a:p>
      </dgm:t>
    </dgm:pt>
    <dgm:pt modelId="{29FC21FD-2596-934C-BA45-90F487AADD29}" type="pres">
      <dgm:prSet presAssocID="{D6041768-6040-6E40-9672-7EF10ECD8F1A}" presName="cycle" presStyleCnt="0">
        <dgm:presLayoutVars>
          <dgm:dir/>
          <dgm:resizeHandles val="exact"/>
        </dgm:presLayoutVars>
      </dgm:prSet>
      <dgm:spPr/>
    </dgm:pt>
    <dgm:pt modelId="{0613F599-A4E2-0347-8F5E-A9AC089AE998}" type="pres">
      <dgm:prSet presAssocID="{398CCCD8-E614-8445-94BC-ED4BD4FFDB24}" presName="node" presStyleLbl="node1" presStyleIdx="0" presStyleCnt="5">
        <dgm:presLayoutVars>
          <dgm:bulletEnabled val="1"/>
        </dgm:presLayoutVars>
      </dgm:prSet>
      <dgm:spPr/>
    </dgm:pt>
    <dgm:pt modelId="{26C9E17F-FEE0-7542-9AE3-1843F6EE81DD}" type="pres">
      <dgm:prSet presAssocID="{398CCCD8-E614-8445-94BC-ED4BD4FFDB24}" presName="spNode" presStyleCnt="0"/>
      <dgm:spPr/>
    </dgm:pt>
    <dgm:pt modelId="{BEF0CD9D-71BC-4743-9EB0-5270B51E371A}" type="pres">
      <dgm:prSet presAssocID="{A65F525A-2E8C-3A4B-9237-0C916775A16A}" presName="sibTrans" presStyleLbl="sibTrans1D1" presStyleIdx="0" presStyleCnt="5"/>
      <dgm:spPr/>
    </dgm:pt>
    <dgm:pt modelId="{05C5781A-B1C2-F64E-A5E9-7A7B82CE4D8C}" type="pres">
      <dgm:prSet presAssocID="{F9104674-8581-554B-9A3A-398BBF7AFA6E}" presName="node" presStyleLbl="node1" presStyleIdx="1" presStyleCnt="5">
        <dgm:presLayoutVars>
          <dgm:bulletEnabled val="1"/>
        </dgm:presLayoutVars>
      </dgm:prSet>
      <dgm:spPr/>
    </dgm:pt>
    <dgm:pt modelId="{3C962DE7-9CA1-6647-8021-DD9E843F098A}" type="pres">
      <dgm:prSet presAssocID="{F9104674-8581-554B-9A3A-398BBF7AFA6E}" presName="spNode" presStyleCnt="0"/>
      <dgm:spPr/>
    </dgm:pt>
    <dgm:pt modelId="{5AFBA344-99E8-6D4C-A7BB-56783C95DD81}" type="pres">
      <dgm:prSet presAssocID="{1E72C796-F0B9-3E48-A87F-3BF165490D60}" presName="sibTrans" presStyleLbl="sibTrans1D1" presStyleIdx="1" presStyleCnt="5"/>
      <dgm:spPr/>
    </dgm:pt>
    <dgm:pt modelId="{BAB132B7-6D06-8E4E-8D84-8F06761AB0F5}" type="pres">
      <dgm:prSet presAssocID="{194A4E52-79B6-9543-AF3D-2EFA142BFDC0}" presName="node" presStyleLbl="node1" presStyleIdx="2" presStyleCnt="5">
        <dgm:presLayoutVars>
          <dgm:bulletEnabled val="1"/>
        </dgm:presLayoutVars>
      </dgm:prSet>
      <dgm:spPr/>
    </dgm:pt>
    <dgm:pt modelId="{C97593DE-E26B-E241-BA45-1ED1B809567A}" type="pres">
      <dgm:prSet presAssocID="{194A4E52-79B6-9543-AF3D-2EFA142BFDC0}" presName="spNode" presStyleCnt="0"/>
      <dgm:spPr/>
    </dgm:pt>
    <dgm:pt modelId="{1F2ED56A-503E-8141-8845-677812725AF5}" type="pres">
      <dgm:prSet presAssocID="{678F3090-5A17-6844-B913-B8862D9AD86A}" presName="sibTrans" presStyleLbl="sibTrans1D1" presStyleIdx="2" presStyleCnt="5"/>
      <dgm:spPr/>
    </dgm:pt>
    <dgm:pt modelId="{166A532D-6B08-304B-B871-B1B16BD46DDF}" type="pres">
      <dgm:prSet presAssocID="{CA56935B-FB02-954E-96C5-C6A24CA126F3}" presName="node" presStyleLbl="node1" presStyleIdx="3" presStyleCnt="5">
        <dgm:presLayoutVars>
          <dgm:bulletEnabled val="1"/>
        </dgm:presLayoutVars>
      </dgm:prSet>
      <dgm:spPr/>
    </dgm:pt>
    <dgm:pt modelId="{DB9FA2D3-686B-1C47-8769-42BAE2610ECB}" type="pres">
      <dgm:prSet presAssocID="{CA56935B-FB02-954E-96C5-C6A24CA126F3}" presName="spNode" presStyleCnt="0"/>
      <dgm:spPr/>
    </dgm:pt>
    <dgm:pt modelId="{8AB88189-2144-6F4F-9831-245A9FEF35BB}" type="pres">
      <dgm:prSet presAssocID="{59079C26-EF00-4745-8F78-4A941EC4E754}" presName="sibTrans" presStyleLbl="sibTrans1D1" presStyleIdx="3" presStyleCnt="5"/>
      <dgm:spPr/>
    </dgm:pt>
    <dgm:pt modelId="{462592ED-C703-354D-81B7-5CA51AF905E7}" type="pres">
      <dgm:prSet presAssocID="{0DCB48AE-8EFC-024E-B0FC-F0728A89C436}" presName="node" presStyleLbl="node1" presStyleIdx="4" presStyleCnt="5">
        <dgm:presLayoutVars>
          <dgm:bulletEnabled val="1"/>
        </dgm:presLayoutVars>
      </dgm:prSet>
      <dgm:spPr/>
    </dgm:pt>
    <dgm:pt modelId="{865EF80E-B534-8C40-9DB2-357883C5BA0D}" type="pres">
      <dgm:prSet presAssocID="{0DCB48AE-8EFC-024E-B0FC-F0728A89C436}" presName="spNode" presStyleCnt="0"/>
      <dgm:spPr/>
    </dgm:pt>
    <dgm:pt modelId="{0B0DC6BD-D2A0-F545-BF4E-D058F8BF1279}" type="pres">
      <dgm:prSet presAssocID="{1D777D25-077D-7049-9B28-9BDE599B0157}" presName="sibTrans" presStyleLbl="sibTrans1D1" presStyleIdx="4" presStyleCnt="5"/>
      <dgm:spPr/>
    </dgm:pt>
  </dgm:ptLst>
  <dgm:cxnLst>
    <dgm:cxn modelId="{DB2E3F01-664F-7543-8C0A-EDA4CFFB7F0D}" type="presOf" srcId="{194A4E52-79B6-9543-AF3D-2EFA142BFDC0}" destId="{BAB132B7-6D06-8E4E-8D84-8F06761AB0F5}" srcOrd="0" destOrd="0" presId="urn:microsoft.com/office/officeart/2005/8/layout/cycle6"/>
    <dgm:cxn modelId="{AE26A608-56F7-8E44-A5DD-6C7E695FAD9B}" srcId="{D6041768-6040-6E40-9672-7EF10ECD8F1A}" destId="{194A4E52-79B6-9543-AF3D-2EFA142BFDC0}" srcOrd="2" destOrd="0" parTransId="{EA9121E7-028E-574B-BA0A-F273AA676510}" sibTransId="{678F3090-5A17-6844-B913-B8862D9AD86A}"/>
    <dgm:cxn modelId="{C3539828-CD92-B64A-A0FB-C2C10F93F346}" type="presOf" srcId="{1E72C796-F0B9-3E48-A87F-3BF165490D60}" destId="{5AFBA344-99E8-6D4C-A7BB-56783C95DD81}" srcOrd="0" destOrd="0" presId="urn:microsoft.com/office/officeart/2005/8/layout/cycle6"/>
    <dgm:cxn modelId="{745C9C3C-9BED-734C-B70C-CC9BA6F7DA46}" type="presOf" srcId="{F9104674-8581-554B-9A3A-398BBF7AFA6E}" destId="{05C5781A-B1C2-F64E-A5E9-7A7B82CE4D8C}" srcOrd="0" destOrd="0" presId="urn:microsoft.com/office/officeart/2005/8/layout/cycle6"/>
    <dgm:cxn modelId="{04C6375E-7E0C-1D42-9991-B6C6E1EE6754}" type="presOf" srcId="{398CCCD8-E614-8445-94BC-ED4BD4FFDB24}" destId="{0613F599-A4E2-0347-8F5E-A9AC089AE998}" srcOrd="0" destOrd="0" presId="urn:microsoft.com/office/officeart/2005/8/layout/cycle6"/>
    <dgm:cxn modelId="{A3DCD15F-754C-AF47-A37E-3628158DF5F0}" srcId="{D6041768-6040-6E40-9672-7EF10ECD8F1A}" destId="{398CCCD8-E614-8445-94BC-ED4BD4FFDB24}" srcOrd="0" destOrd="0" parTransId="{6F46DD4C-832E-1245-80E8-B2E5EF975670}" sibTransId="{A65F525A-2E8C-3A4B-9237-0C916775A16A}"/>
    <dgm:cxn modelId="{BD578541-C977-6D4B-8251-542AA8A6862C}" type="presOf" srcId="{A65F525A-2E8C-3A4B-9237-0C916775A16A}" destId="{BEF0CD9D-71BC-4743-9EB0-5270B51E371A}" srcOrd="0" destOrd="0" presId="urn:microsoft.com/office/officeart/2005/8/layout/cycle6"/>
    <dgm:cxn modelId="{7E49F74D-5B18-7043-9B8B-6A3FFE063A52}" type="presOf" srcId="{59079C26-EF00-4745-8F78-4A941EC4E754}" destId="{8AB88189-2144-6F4F-9831-245A9FEF35BB}" srcOrd="0" destOrd="0" presId="urn:microsoft.com/office/officeart/2005/8/layout/cycle6"/>
    <dgm:cxn modelId="{66D18F71-3B16-6945-96E9-5504014714CA}" srcId="{D6041768-6040-6E40-9672-7EF10ECD8F1A}" destId="{F9104674-8581-554B-9A3A-398BBF7AFA6E}" srcOrd="1" destOrd="0" parTransId="{15C1AD7C-5826-A449-8244-6AF7BD3F98A7}" sibTransId="{1E72C796-F0B9-3E48-A87F-3BF165490D60}"/>
    <dgm:cxn modelId="{CE05D67F-9A70-C945-AB87-F1DDB8344308}" type="presOf" srcId="{678F3090-5A17-6844-B913-B8862D9AD86A}" destId="{1F2ED56A-503E-8141-8845-677812725AF5}" srcOrd="0" destOrd="0" presId="urn:microsoft.com/office/officeart/2005/8/layout/cycle6"/>
    <dgm:cxn modelId="{BA91539D-5E1F-874C-BC52-BE8258FEA069}" type="presOf" srcId="{1D777D25-077D-7049-9B28-9BDE599B0157}" destId="{0B0DC6BD-D2A0-F545-BF4E-D058F8BF1279}" srcOrd="0" destOrd="0" presId="urn:microsoft.com/office/officeart/2005/8/layout/cycle6"/>
    <dgm:cxn modelId="{DFA739A5-B4C2-C44A-9858-155130837A84}" type="presOf" srcId="{0DCB48AE-8EFC-024E-B0FC-F0728A89C436}" destId="{462592ED-C703-354D-81B7-5CA51AF905E7}" srcOrd="0" destOrd="0" presId="urn:microsoft.com/office/officeart/2005/8/layout/cycle6"/>
    <dgm:cxn modelId="{5BDF23E8-6F7D-7040-9E1F-129AD888F322}" srcId="{D6041768-6040-6E40-9672-7EF10ECD8F1A}" destId="{CA56935B-FB02-954E-96C5-C6A24CA126F3}" srcOrd="3" destOrd="0" parTransId="{F6596A0E-8A64-2B45-AE1C-43B5DE85083B}" sibTransId="{59079C26-EF00-4745-8F78-4A941EC4E754}"/>
    <dgm:cxn modelId="{1B722CEA-2C33-9C49-AC07-E3DCC25DC61D}" type="presOf" srcId="{D6041768-6040-6E40-9672-7EF10ECD8F1A}" destId="{29FC21FD-2596-934C-BA45-90F487AADD29}" srcOrd="0" destOrd="0" presId="urn:microsoft.com/office/officeart/2005/8/layout/cycle6"/>
    <dgm:cxn modelId="{279DC2EB-E674-3042-B180-14034C14942A}" srcId="{D6041768-6040-6E40-9672-7EF10ECD8F1A}" destId="{0DCB48AE-8EFC-024E-B0FC-F0728A89C436}" srcOrd="4" destOrd="0" parTransId="{601652D2-76AB-FB41-93EB-E36D5A1012EC}" sibTransId="{1D777D25-077D-7049-9B28-9BDE599B0157}"/>
    <dgm:cxn modelId="{25435AED-AAE2-504C-9872-5C47CBEA57BC}" type="presOf" srcId="{CA56935B-FB02-954E-96C5-C6A24CA126F3}" destId="{166A532D-6B08-304B-B871-B1B16BD46DDF}" srcOrd="0" destOrd="0" presId="urn:microsoft.com/office/officeart/2005/8/layout/cycle6"/>
    <dgm:cxn modelId="{099A5995-4E97-3A48-A010-0080810E8703}" type="presParOf" srcId="{29FC21FD-2596-934C-BA45-90F487AADD29}" destId="{0613F599-A4E2-0347-8F5E-A9AC089AE998}" srcOrd="0" destOrd="0" presId="urn:microsoft.com/office/officeart/2005/8/layout/cycle6"/>
    <dgm:cxn modelId="{299F6FF1-FF04-174D-92F1-74701BA9FE98}" type="presParOf" srcId="{29FC21FD-2596-934C-BA45-90F487AADD29}" destId="{26C9E17F-FEE0-7542-9AE3-1843F6EE81DD}" srcOrd="1" destOrd="0" presId="urn:microsoft.com/office/officeart/2005/8/layout/cycle6"/>
    <dgm:cxn modelId="{71D9FEE5-E00C-DC44-A74E-64AD0AB77734}" type="presParOf" srcId="{29FC21FD-2596-934C-BA45-90F487AADD29}" destId="{BEF0CD9D-71BC-4743-9EB0-5270B51E371A}" srcOrd="2" destOrd="0" presId="urn:microsoft.com/office/officeart/2005/8/layout/cycle6"/>
    <dgm:cxn modelId="{67128A47-47DD-DA4E-BDCE-7EDD0579CF95}" type="presParOf" srcId="{29FC21FD-2596-934C-BA45-90F487AADD29}" destId="{05C5781A-B1C2-F64E-A5E9-7A7B82CE4D8C}" srcOrd="3" destOrd="0" presId="urn:microsoft.com/office/officeart/2005/8/layout/cycle6"/>
    <dgm:cxn modelId="{D74016BF-D03D-104B-A85E-B5B2D20D89D0}" type="presParOf" srcId="{29FC21FD-2596-934C-BA45-90F487AADD29}" destId="{3C962DE7-9CA1-6647-8021-DD9E843F098A}" srcOrd="4" destOrd="0" presId="urn:microsoft.com/office/officeart/2005/8/layout/cycle6"/>
    <dgm:cxn modelId="{6E818280-6CDF-8F47-AB61-8BE518D897DB}" type="presParOf" srcId="{29FC21FD-2596-934C-BA45-90F487AADD29}" destId="{5AFBA344-99E8-6D4C-A7BB-56783C95DD81}" srcOrd="5" destOrd="0" presId="urn:microsoft.com/office/officeart/2005/8/layout/cycle6"/>
    <dgm:cxn modelId="{3EE6B710-D8F9-1744-9B64-FFDFEAE892B6}" type="presParOf" srcId="{29FC21FD-2596-934C-BA45-90F487AADD29}" destId="{BAB132B7-6D06-8E4E-8D84-8F06761AB0F5}" srcOrd="6" destOrd="0" presId="urn:microsoft.com/office/officeart/2005/8/layout/cycle6"/>
    <dgm:cxn modelId="{936A32DE-BC40-6B49-9038-FD9EA4466CE2}" type="presParOf" srcId="{29FC21FD-2596-934C-BA45-90F487AADD29}" destId="{C97593DE-E26B-E241-BA45-1ED1B809567A}" srcOrd="7" destOrd="0" presId="urn:microsoft.com/office/officeart/2005/8/layout/cycle6"/>
    <dgm:cxn modelId="{E02E1AEB-FBDB-CB4A-BD9C-245B73B8BB64}" type="presParOf" srcId="{29FC21FD-2596-934C-BA45-90F487AADD29}" destId="{1F2ED56A-503E-8141-8845-677812725AF5}" srcOrd="8" destOrd="0" presId="urn:microsoft.com/office/officeart/2005/8/layout/cycle6"/>
    <dgm:cxn modelId="{F5F51B01-F51E-E64B-A604-C67AE62F15B1}" type="presParOf" srcId="{29FC21FD-2596-934C-BA45-90F487AADD29}" destId="{166A532D-6B08-304B-B871-B1B16BD46DDF}" srcOrd="9" destOrd="0" presId="urn:microsoft.com/office/officeart/2005/8/layout/cycle6"/>
    <dgm:cxn modelId="{27C46F10-7CFF-344A-8B42-B48F8ABEC2E3}" type="presParOf" srcId="{29FC21FD-2596-934C-BA45-90F487AADD29}" destId="{DB9FA2D3-686B-1C47-8769-42BAE2610ECB}" srcOrd="10" destOrd="0" presId="urn:microsoft.com/office/officeart/2005/8/layout/cycle6"/>
    <dgm:cxn modelId="{800CA190-E293-7F44-BDA1-407F6F75150D}" type="presParOf" srcId="{29FC21FD-2596-934C-BA45-90F487AADD29}" destId="{8AB88189-2144-6F4F-9831-245A9FEF35BB}" srcOrd="11" destOrd="0" presId="urn:microsoft.com/office/officeart/2005/8/layout/cycle6"/>
    <dgm:cxn modelId="{2FD0B34E-8446-D648-92E7-CFB6D36949B9}" type="presParOf" srcId="{29FC21FD-2596-934C-BA45-90F487AADD29}" destId="{462592ED-C703-354D-81B7-5CA51AF905E7}" srcOrd="12" destOrd="0" presId="urn:microsoft.com/office/officeart/2005/8/layout/cycle6"/>
    <dgm:cxn modelId="{C4D085B9-668A-8B47-82BF-37637E1A6A95}" type="presParOf" srcId="{29FC21FD-2596-934C-BA45-90F487AADD29}" destId="{865EF80E-B534-8C40-9DB2-357883C5BA0D}" srcOrd="13" destOrd="0" presId="urn:microsoft.com/office/officeart/2005/8/layout/cycle6"/>
    <dgm:cxn modelId="{1AD05C34-0597-1749-94A4-B2C1F7689CE9}" type="presParOf" srcId="{29FC21FD-2596-934C-BA45-90F487AADD29}" destId="{0B0DC6BD-D2A0-F545-BF4E-D058F8BF1279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B4C292-F8E9-40A2-85D9-C7FED952A9AE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922F61A-BB48-42C5-BD04-53176113B880}">
      <dgm:prSet/>
      <dgm:spPr/>
      <dgm:t>
        <a:bodyPr/>
        <a:lstStyle/>
        <a:p>
          <a:pPr>
            <a:defRPr cap="all"/>
          </a:pPr>
          <a:r>
            <a:rPr lang="en-US"/>
            <a:t>Reusability</a:t>
          </a:r>
        </a:p>
      </dgm:t>
    </dgm:pt>
    <dgm:pt modelId="{4CEB5A3B-AE98-40BD-9035-197A21071DC0}" type="parTrans" cxnId="{FE991399-9FBB-4207-8DB4-1D4FAA99994C}">
      <dgm:prSet/>
      <dgm:spPr/>
      <dgm:t>
        <a:bodyPr/>
        <a:lstStyle/>
        <a:p>
          <a:endParaRPr lang="en-US"/>
        </a:p>
      </dgm:t>
    </dgm:pt>
    <dgm:pt modelId="{A8710F15-7FE7-4892-B21B-8AE14653D220}" type="sibTrans" cxnId="{FE991399-9FBB-4207-8DB4-1D4FAA99994C}">
      <dgm:prSet/>
      <dgm:spPr/>
      <dgm:t>
        <a:bodyPr/>
        <a:lstStyle/>
        <a:p>
          <a:endParaRPr lang="en-US"/>
        </a:p>
      </dgm:t>
    </dgm:pt>
    <dgm:pt modelId="{5274156B-8C07-4AB7-99C4-465B8029348E}">
      <dgm:prSet/>
      <dgm:spPr/>
      <dgm:t>
        <a:bodyPr/>
        <a:lstStyle/>
        <a:p>
          <a:pPr>
            <a:defRPr cap="all"/>
          </a:pPr>
          <a:r>
            <a:rPr lang="en-US" dirty="0"/>
            <a:t>Consistency</a:t>
          </a:r>
        </a:p>
      </dgm:t>
    </dgm:pt>
    <dgm:pt modelId="{EC9F6FEF-FEF8-4722-94F1-1EA0BD01E796}" type="parTrans" cxnId="{98AF1A60-24F6-4D56-ADA2-09B9848515FF}">
      <dgm:prSet/>
      <dgm:spPr/>
      <dgm:t>
        <a:bodyPr/>
        <a:lstStyle/>
        <a:p>
          <a:endParaRPr lang="en-US"/>
        </a:p>
      </dgm:t>
    </dgm:pt>
    <dgm:pt modelId="{B45681C5-D340-42DA-B173-6A4F39FB1EFE}" type="sibTrans" cxnId="{98AF1A60-24F6-4D56-ADA2-09B9848515FF}">
      <dgm:prSet/>
      <dgm:spPr/>
      <dgm:t>
        <a:bodyPr/>
        <a:lstStyle/>
        <a:p>
          <a:endParaRPr lang="en-US"/>
        </a:p>
      </dgm:t>
    </dgm:pt>
    <dgm:pt modelId="{3F4344C3-2051-4792-A449-C142BE32B582}">
      <dgm:prSet/>
      <dgm:spPr/>
      <dgm:t>
        <a:bodyPr/>
        <a:lstStyle/>
        <a:p>
          <a:pPr>
            <a:defRPr cap="all"/>
          </a:pPr>
          <a:r>
            <a:rPr lang="en-US" dirty="0"/>
            <a:t>Performance</a:t>
          </a:r>
        </a:p>
      </dgm:t>
    </dgm:pt>
    <dgm:pt modelId="{1F571ED1-6A9E-4F32-B3E1-0470B22D553D}" type="parTrans" cxnId="{ED3A26E3-C04D-48B9-894D-6A01F30DB247}">
      <dgm:prSet/>
      <dgm:spPr/>
      <dgm:t>
        <a:bodyPr/>
        <a:lstStyle/>
        <a:p>
          <a:endParaRPr lang="en-US"/>
        </a:p>
      </dgm:t>
    </dgm:pt>
    <dgm:pt modelId="{8CF403AF-BD62-4725-9976-A4ECA2849964}" type="sibTrans" cxnId="{ED3A26E3-C04D-48B9-894D-6A01F30DB247}">
      <dgm:prSet/>
      <dgm:spPr/>
      <dgm:t>
        <a:bodyPr/>
        <a:lstStyle/>
        <a:p>
          <a:endParaRPr lang="en-US"/>
        </a:p>
      </dgm:t>
    </dgm:pt>
    <dgm:pt modelId="{C306313F-287A-4B5D-9BBA-699356F9DE70}">
      <dgm:prSet/>
      <dgm:spPr/>
      <dgm:t>
        <a:bodyPr/>
        <a:lstStyle/>
        <a:p>
          <a:pPr>
            <a:defRPr cap="all"/>
          </a:pPr>
          <a:r>
            <a:rPr lang="en-US" dirty="0"/>
            <a:t>Collaborative Development</a:t>
          </a:r>
        </a:p>
      </dgm:t>
    </dgm:pt>
    <dgm:pt modelId="{5E36FEDD-0E8F-4CEF-B56E-E740C2C9F9F9}" type="parTrans" cxnId="{9075A684-4EE1-486A-91EA-28FAF9111570}">
      <dgm:prSet/>
      <dgm:spPr/>
      <dgm:t>
        <a:bodyPr/>
        <a:lstStyle/>
        <a:p>
          <a:endParaRPr lang="en-US"/>
        </a:p>
      </dgm:t>
    </dgm:pt>
    <dgm:pt modelId="{BEB7CE1F-F257-4680-8F3F-D17238BB72DA}" type="sibTrans" cxnId="{9075A684-4EE1-486A-91EA-28FAF9111570}">
      <dgm:prSet/>
      <dgm:spPr/>
      <dgm:t>
        <a:bodyPr/>
        <a:lstStyle/>
        <a:p>
          <a:endParaRPr lang="en-US"/>
        </a:p>
      </dgm:t>
    </dgm:pt>
    <dgm:pt modelId="{BC63978D-69DA-DB48-8634-8D264DB803C1}" type="pres">
      <dgm:prSet presAssocID="{22B4C292-F8E9-40A2-85D9-C7FED952A9AE}" presName="vert0" presStyleCnt="0">
        <dgm:presLayoutVars>
          <dgm:dir/>
          <dgm:animOne val="branch"/>
          <dgm:animLvl val="lvl"/>
        </dgm:presLayoutVars>
      </dgm:prSet>
      <dgm:spPr/>
    </dgm:pt>
    <dgm:pt modelId="{A2DDD215-EE81-DA49-B2A6-8AC5EAAFA748}" type="pres">
      <dgm:prSet presAssocID="{0922F61A-BB48-42C5-BD04-53176113B880}" presName="thickLine" presStyleLbl="alignNode1" presStyleIdx="0" presStyleCnt="4"/>
      <dgm:spPr/>
    </dgm:pt>
    <dgm:pt modelId="{50388F6B-DE85-2E4E-8AE0-33F7B6C0A947}" type="pres">
      <dgm:prSet presAssocID="{0922F61A-BB48-42C5-BD04-53176113B880}" presName="horz1" presStyleCnt="0"/>
      <dgm:spPr/>
    </dgm:pt>
    <dgm:pt modelId="{2CA76AC1-169F-0944-96FE-9786ED8B94AC}" type="pres">
      <dgm:prSet presAssocID="{0922F61A-BB48-42C5-BD04-53176113B880}" presName="tx1" presStyleLbl="revTx" presStyleIdx="0" presStyleCnt="4"/>
      <dgm:spPr/>
    </dgm:pt>
    <dgm:pt modelId="{F4327446-0ED7-F249-8718-4E23AE266EAB}" type="pres">
      <dgm:prSet presAssocID="{0922F61A-BB48-42C5-BD04-53176113B880}" presName="vert1" presStyleCnt="0"/>
      <dgm:spPr/>
    </dgm:pt>
    <dgm:pt modelId="{ED197553-02EB-664B-87A3-0F4C98B012F3}" type="pres">
      <dgm:prSet presAssocID="{5274156B-8C07-4AB7-99C4-465B8029348E}" presName="thickLine" presStyleLbl="alignNode1" presStyleIdx="1" presStyleCnt="4"/>
      <dgm:spPr/>
    </dgm:pt>
    <dgm:pt modelId="{224196BF-69D1-384F-BE24-6CCE7C17C778}" type="pres">
      <dgm:prSet presAssocID="{5274156B-8C07-4AB7-99C4-465B8029348E}" presName="horz1" presStyleCnt="0"/>
      <dgm:spPr/>
    </dgm:pt>
    <dgm:pt modelId="{3F32D3D7-0024-8F49-8896-4BC4CCDDDB9D}" type="pres">
      <dgm:prSet presAssocID="{5274156B-8C07-4AB7-99C4-465B8029348E}" presName="tx1" presStyleLbl="revTx" presStyleIdx="1" presStyleCnt="4"/>
      <dgm:spPr/>
    </dgm:pt>
    <dgm:pt modelId="{AD0E3E96-82AA-A641-940F-30B9E126215F}" type="pres">
      <dgm:prSet presAssocID="{5274156B-8C07-4AB7-99C4-465B8029348E}" presName="vert1" presStyleCnt="0"/>
      <dgm:spPr/>
    </dgm:pt>
    <dgm:pt modelId="{CF4A672D-3E70-054A-9B40-C4B0DED67CC5}" type="pres">
      <dgm:prSet presAssocID="{3F4344C3-2051-4792-A449-C142BE32B582}" presName="thickLine" presStyleLbl="alignNode1" presStyleIdx="2" presStyleCnt="4"/>
      <dgm:spPr/>
    </dgm:pt>
    <dgm:pt modelId="{C9D3B2C6-B478-DD46-B9B9-717B4E4C5324}" type="pres">
      <dgm:prSet presAssocID="{3F4344C3-2051-4792-A449-C142BE32B582}" presName="horz1" presStyleCnt="0"/>
      <dgm:spPr/>
    </dgm:pt>
    <dgm:pt modelId="{DC176A51-1598-1440-86C1-7861D192B65A}" type="pres">
      <dgm:prSet presAssocID="{3F4344C3-2051-4792-A449-C142BE32B582}" presName="tx1" presStyleLbl="revTx" presStyleIdx="2" presStyleCnt="4"/>
      <dgm:spPr/>
    </dgm:pt>
    <dgm:pt modelId="{C62DC072-5383-7848-8CD2-BBDC71C5B135}" type="pres">
      <dgm:prSet presAssocID="{3F4344C3-2051-4792-A449-C142BE32B582}" presName="vert1" presStyleCnt="0"/>
      <dgm:spPr/>
    </dgm:pt>
    <dgm:pt modelId="{E01777F1-93E4-8043-958C-1DDB2DD1DAC1}" type="pres">
      <dgm:prSet presAssocID="{C306313F-287A-4B5D-9BBA-699356F9DE70}" presName="thickLine" presStyleLbl="alignNode1" presStyleIdx="3" presStyleCnt="4"/>
      <dgm:spPr/>
    </dgm:pt>
    <dgm:pt modelId="{353CD4E8-82CA-3C4C-A6CC-C221CD0EA194}" type="pres">
      <dgm:prSet presAssocID="{C306313F-287A-4B5D-9BBA-699356F9DE70}" presName="horz1" presStyleCnt="0"/>
      <dgm:spPr/>
    </dgm:pt>
    <dgm:pt modelId="{74953B10-4E9E-9247-A2B4-925710862B52}" type="pres">
      <dgm:prSet presAssocID="{C306313F-287A-4B5D-9BBA-699356F9DE70}" presName="tx1" presStyleLbl="revTx" presStyleIdx="3" presStyleCnt="4"/>
      <dgm:spPr/>
    </dgm:pt>
    <dgm:pt modelId="{DAB16D49-CBDF-574D-B14B-53F4F1EC4985}" type="pres">
      <dgm:prSet presAssocID="{C306313F-287A-4B5D-9BBA-699356F9DE70}" presName="vert1" presStyleCnt="0"/>
      <dgm:spPr/>
    </dgm:pt>
  </dgm:ptLst>
  <dgm:cxnLst>
    <dgm:cxn modelId="{26C9CD40-D347-2546-9665-6E0A1DB55671}" type="presOf" srcId="{5274156B-8C07-4AB7-99C4-465B8029348E}" destId="{3F32D3D7-0024-8F49-8896-4BC4CCDDDB9D}" srcOrd="0" destOrd="0" presId="urn:microsoft.com/office/officeart/2008/layout/LinedList"/>
    <dgm:cxn modelId="{98AF1A60-24F6-4D56-ADA2-09B9848515FF}" srcId="{22B4C292-F8E9-40A2-85D9-C7FED952A9AE}" destId="{5274156B-8C07-4AB7-99C4-465B8029348E}" srcOrd="1" destOrd="0" parTransId="{EC9F6FEF-FEF8-4722-94F1-1EA0BD01E796}" sibTransId="{B45681C5-D340-42DA-B173-6A4F39FB1EFE}"/>
    <dgm:cxn modelId="{323B6647-6331-1D48-B069-88B18370EDE4}" type="presOf" srcId="{22B4C292-F8E9-40A2-85D9-C7FED952A9AE}" destId="{BC63978D-69DA-DB48-8634-8D264DB803C1}" srcOrd="0" destOrd="0" presId="urn:microsoft.com/office/officeart/2008/layout/LinedList"/>
    <dgm:cxn modelId="{9075A684-4EE1-486A-91EA-28FAF9111570}" srcId="{22B4C292-F8E9-40A2-85D9-C7FED952A9AE}" destId="{C306313F-287A-4B5D-9BBA-699356F9DE70}" srcOrd="3" destOrd="0" parTransId="{5E36FEDD-0E8F-4CEF-B56E-E740C2C9F9F9}" sibTransId="{BEB7CE1F-F257-4680-8F3F-D17238BB72DA}"/>
    <dgm:cxn modelId="{FE991399-9FBB-4207-8DB4-1D4FAA99994C}" srcId="{22B4C292-F8E9-40A2-85D9-C7FED952A9AE}" destId="{0922F61A-BB48-42C5-BD04-53176113B880}" srcOrd="0" destOrd="0" parTransId="{4CEB5A3B-AE98-40BD-9035-197A21071DC0}" sibTransId="{A8710F15-7FE7-4892-B21B-8AE14653D220}"/>
    <dgm:cxn modelId="{F1EDADD0-496D-154B-8186-9FC7DEA42188}" type="presOf" srcId="{C306313F-287A-4B5D-9BBA-699356F9DE70}" destId="{74953B10-4E9E-9247-A2B4-925710862B52}" srcOrd="0" destOrd="0" presId="urn:microsoft.com/office/officeart/2008/layout/LinedList"/>
    <dgm:cxn modelId="{ED3A26E3-C04D-48B9-894D-6A01F30DB247}" srcId="{22B4C292-F8E9-40A2-85D9-C7FED952A9AE}" destId="{3F4344C3-2051-4792-A449-C142BE32B582}" srcOrd="2" destOrd="0" parTransId="{1F571ED1-6A9E-4F32-B3E1-0470B22D553D}" sibTransId="{8CF403AF-BD62-4725-9976-A4ECA2849964}"/>
    <dgm:cxn modelId="{180071E6-AC98-964F-9405-CEF33144DB19}" type="presOf" srcId="{0922F61A-BB48-42C5-BD04-53176113B880}" destId="{2CA76AC1-169F-0944-96FE-9786ED8B94AC}" srcOrd="0" destOrd="0" presId="urn:microsoft.com/office/officeart/2008/layout/LinedList"/>
    <dgm:cxn modelId="{9B7C66FA-04D8-954E-B117-1071091E1745}" type="presOf" srcId="{3F4344C3-2051-4792-A449-C142BE32B582}" destId="{DC176A51-1598-1440-86C1-7861D192B65A}" srcOrd="0" destOrd="0" presId="urn:microsoft.com/office/officeart/2008/layout/LinedList"/>
    <dgm:cxn modelId="{B385DA8B-E092-BB4F-AD28-E067064A50AB}" type="presParOf" srcId="{BC63978D-69DA-DB48-8634-8D264DB803C1}" destId="{A2DDD215-EE81-DA49-B2A6-8AC5EAAFA748}" srcOrd="0" destOrd="0" presId="urn:microsoft.com/office/officeart/2008/layout/LinedList"/>
    <dgm:cxn modelId="{7B0690CE-57C3-944B-B0D4-52DA945D23A1}" type="presParOf" srcId="{BC63978D-69DA-DB48-8634-8D264DB803C1}" destId="{50388F6B-DE85-2E4E-8AE0-33F7B6C0A947}" srcOrd="1" destOrd="0" presId="urn:microsoft.com/office/officeart/2008/layout/LinedList"/>
    <dgm:cxn modelId="{6E7FC0A8-3412-5D41-864D-AB10286F0D49}" type="presParOf" srcId="{50388F6B-DE85-2E4E-8AE0-33F7B6C0A947}" destId="{2CA76AC1-169F-0944-96FE-9786ED8B94AC}" srcOrd="0" destOrd="0" presId="urn:microsoft.com/office/officeart/2008/layout/LinedList"/>
    <dgm:cxn modelId="{AC7EAF10-C9E0-B248-9656-52E9498EEA39}" type="presParOf" srcId="{50388F6B-DE85-2E4E-8AE0-33F7B6C0A947}" destId="{F4327446-0ED7-F249-8718-4E23AE266EAB}" srcOrd="1" destOrd="0" presId="urn:microsoft.com/office/officeart/2008/layout/LinedList"/>
    <dgm:cxn modelId="{599F38C2-66A5-024E-B798-C436A6F102D0}" type="presParOf" srcId="{BC63978D-69DA-DB48-8634-8D264DB803C1}" destId="{ED197553-02EB-664B-87A3-0F4C98B012F3}" srcOrd="2" destOrd="0" presId="urn:microsoft.com/office/officeart/2008/layout/LinedList"/>
    <dgm:cxn modelId="{DDCBB0A4-6A43-C74C-86E7-420F55CD5F2E}" type="presParOf" srcId="{BC63978D-69DA-DB48-8634-8D264DB803C1}" destId="{224196BF-69D1-384F-BE24-6CCE7C17C778}" srcOrd="3" destOrd="0" presId="urn:microsoft.com/office/officeart/2008/layout/LinedList"/>
    <dgm:cxn modelId="{D6F242B7-B717-AD48-A678-C228B1955CDB}" type="presParOf" srcId="{224196BF-69D1-384F-BE24-6CCE7C17C778}" destId="{3F32D3D7-0024-8F49-8896-4BC4CCDDDB9D}" srcOrd="0" destOrd="0" presId="urn:microsoft.com/office/officeart/2008/layout/LinedList"/>
    <dgm:cxn modelId="{CDDD95D0-A648-E240-9BBD-014E448E9A54}" type="presParOf" srcId="{224196BF-69D1-384F-BE24-6CCE7C17C778}" destId="{AD0E3E96-82AA-A641-940F-30B9E126215F}" srcOrd="1" destOrd="0" presId="urn:microsoft.com/office/officeart/2008/layout/LinedList"/>
    <dgm:cxn modelId="{A00D083C-13B0-CF49-90C3-E8020BD0217E}" type="presParOf" srcId="{BC63978D-69DA-DB48-8634-8D264DB803C1}" destId="{CF4A672D-3E70-054A-9B40-C4B0DED67CC5}" srcOrd="4" destOrd="0" presId="urn:microsoft.com/office/officeart/2008/layout/LinedList"/>
    <dgm:cxn modelId="{15F9AD69-988E-A94C-9B35-1634F2433E5E}" type="presParOf" srcId="{BC63978D-69DA-DB48-8634-8D264DB803C1}" destId="{C9D3B2C6-B478-DD46-B9B9-717B4E4C5324}" srcOrd="5" destOrd="0" presId="urn:microsoft.com/office/officeart/2008/layout/LinedList"/>
    <dgm:cxn modelId="{455B11ED-7547-4347-830C-C3A4B60FF5FB}" type="presParOf" srcId="{C9D3B2C6-B478-DD46-B9B9-717B4E4C5324}" destId="{DC176A51-1598-1440-86C1-7861D192B65A}" srcOrd="0" destOrd="0" presId="urn:microsoft.com/office/officeart/2008/layout/LinedList"/>
    <dgm:cxn modelId="{33F161F1-3A4A-3E42-BCA3-C1DDD9BBA539}" type="presParOf" srcId="{C9D3B2C6-B478-DD46-B9B9-717B4E4C5324}" destId="{C62DC072-5383-7848-8CD2-BBDC71C5B135}" srcOrd="1" destOrd="0" presId="urn:microsoft.com/office/officeart/2008/layout/LinedList"/>
    <dgm:cxn modelId="{2B520F20-9476-4249-B3F2-48AFFF59D9D8}" type="presParOf" srcId="{BC63978D-69DA-DB48-8634-8D264DB803C1}" destId="{E01777F1-93E4-8043-958C-1DDB2DD1DAC1}" srcOrd="6" destOrd="0" presId="urn:microsoft.com/office/officeart/2008/layout/LinedList"/>
    <dgm:cxn modelId="{4F849076-39A1-6D4B-9A1A-DDEE148DF02C}" type="presParOf" srcId="{BC63978D-69DA-DB48-8634-8D264DB803C1}" destId="{353CD4E8-82CA-3C4C-A6CC-C221CD0EA194}" srcOrd="7" destOrd="0" presId="urn:microsoft.com/office/officeart/2008/layout/LinedList"/>
    <dgm:cxn modelId="{7897FFC9-4759-D247-84B4-F00C0AEB3499}" type="presParOf" srcId="{353CD4E8-82CA-3C4C-A6CC-C221CD0EA194}" destId="{74953B10-4E9E-9247-A2B4-925710862B52}" srcOrd="0" destOrd="0" presId="urn:microsoft.com/office/officeart/2008/layout/LinedList"/>
    <dgm:cxn modelId="{74E7D572-A90E-C749-8BEB-7DA85FDDD330}" type="presParOf" srcId="{353CD4E8-82CA-3C4C-A6CC-C221CD0EA194}" destId="{DAB16D49-CBDF-574D-B14B-53F4F1EC49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CBE334-F237-FF41-994D-D55A79961BF2}" type="doc">
      <dgm:prSet loTypeId="urn:microsoft.com/office/officeart/2005/8/layout/process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C91E8B-F295-B342-B48F-35182C7A7A82}">
      <dgm:prSet phldrT="[Text]"/>
      <dgm:spPr/>
      <dgm:t>
        <a:bodyPr/>
        <a:lstStyle/>
        <a:p>
          <a:r>
            <a:rPr lang="en-US" dirty="0"/>
            <a:t>Authentication</a:t>
          </a:r>
        </a:p>
      </dgm:t>
    </dgm:pt>
    <dgm:pt modelId="{3A8E13D2-6A66-1446-AD8B-6C474DA29FD5}" type="parTrans" cxnId="{0CB9BC12-9968-4A4C-9D02-0DF9764D56F1}">
      <dgm:prSet/>
      <dgm:spPr/>
      <dgm:t>
        <a:bodyPr/>
        <a:lstStyle/>
        <a:p>
          <a:endParaRPr lang="en-US"/>
        </a:p>
      </dgm:t>
    </dgm:pt>
    <dgm:pt modelId="{3FE55B1C-B8A9-CC4E-884E-4E5A5DB07C77}" type="sibTrans" cxnId="{0CB9BC12-9968-4A4C-9D02-0DF9764D56F1}">
      <dgm:prSet/>
      <dgm:spPr/>
      <dgm:t>
        <a:bodyPr/>
        <a:lstStyle/>
        <a:p>
          <a:endParaRPr lang="en-US"/>
        </a:p>
      </dgm:t>
    </dgm:pt>
    <dgm:pt modelId="{16C3F1A7-EA9C-B843-A6AE-78858442751B}">
      <dgm:prSet phldrT="[Text]"/>
      <dgm:spPr/>
      <dgm:t>
        <a:bodyPr/>
        <a:lstStyle/>
        <a:p>
          <a:r>
            <a:rPr lang="en-US" dirty="0"/>
            <a:t>Metadata Retrieval </a:t>
          </a:r>
        </a:p>
        <a:p>
          <a:r>
            <a:rPr lang="en-US" dirty="0"/>
            <a:t>(Data Sources, Version)</a:t>
          </a:r>
        </a:p>
      </dgm:t>
    </dgm:pt>
    <dgm:pt modelId="{261ED114-16CA-6941-A5B3-76095F3F556C}" type="parTrans" cxnId="{7BEFA0BF-9164-5A4C-8FD5-E6B168686001}">
      <dgm:prSet/>
      <dgm:spPr/>
      <dgm:t>
        <a:bodyPr/>
        <a:lstStyle/>
        <a:p>
          <a:endParaRPr lang="en-US"/>
        </a:p>
      </dgm:t>
    </dgm:pt>
    <dgm:pt modelId="{4C0CC068-F461-F346-A516-64EDBE847541}" type="sibTrans" cxnId="{7BEFA0BF-9164-5A4C-8FD5-E6B168686001}">
      <dgm:prSet/>
      <dgm:spPr/>
      <dgm:t>
        <a:bodyPr/>
        <a:lstStyle/>
        <a:p>
          <a:endParaRPr lang="en-US"/>
        </a:p>
      </dgm:t>
    </dgm:pt>
    <dgm:pt modelId="{0D7C3DF4-66F7-8544-9718-9D5B148C3584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Run </a:t>
          </a:r>
          <a:r>
            <a:rPr lang="en-US" dirty="0" err="1"/>
            <a:t>OnStart</a:t>
          </a:r>
          <a:r>
            <a:rPr lang="en-US" dirty="0"/>
            <a:t> Code</a:t>
          </a:r>
        </a:p>
      </dgm:t>
    </dgm:pt>
    <dgm:pt modelId="{D8FCCAC5-435C-4D45-A6AF-AA750C445159}" type="parTrans" cxnId="{5F0D6DF2-40B0-2140-9DF3-C2D2740CCD0B}">
      <dgm:prSet/>
      <dgm:spPr/>
      <dgm:t>
        <a:bodyPr/>
        <a:lstStyle/>
        <a:p>
          <a:endParaRPr lang="en-US"/>
        </a:p>
      </dgm:t>
    </dgm:pt>
    <dgm:pt modelId="{26DC0A70-2B50-794D-8B13-FFB2DF0E562E}" type="sibTrans" cxnId="{5F0D6DF2-40B0-2140-9DF3-C2D2740CCD0B}">
      <dgm:prSet/>
      <dgm:spPr/>
      <dgm:t>
        <a:bodyPr/>
        <a:lstStyle/>
        <a:p>
          <a:endParaRPr lang="en-US"/>
        </a:p>
      </dgm:t>
    </dgm:pt>
    <dgm:pt modelId="{F440563F-F732-1344-9CC8-AE0523058636}">
      <dgm:prSet phldrT="[Text]"/>
      <dgm:spPr/>
      <dgm:t>
        <a:bodyPr/>
        <a:lstStyle/>
        <a:p>
          <a:r>
            <a:rPr lang="en-US" dirty="0"/>
            <a:t>Render Screens</a:t>
          </a:r>
        </a:p>
      </dgm:t>
    </dgm:pt>
    <dgm:pt modelId="{2C80C330-70C7-4A4B-ACBD-B562C5F0CE2D}" type="parTrans" cxnId="{A96CE150-70F0-D941-B5DB-26FE6DF5A661}">
      <dgm:prSet/>
      <dgm:spPr/>
      <dgm:t>
        <a:bodyPr/>
        <a:lstStyle/>
        <a:p>
          <a:endParaRPr lang="en-US"/>
        </a:p>
      </dgm:t>
    </dgm:pt>
    <dgm:pt modelId="{D6F111FD-1595-8C4C-96AC-BEEC2C4FAD4A}" type="sibTrans" cxnId="{A96CE150-70F0-D941-B5DB-26FE6DF5A661}">
      <dgm:prSet/>
      <dgm:spPr/>
      <dgm:t>
        <a:bodyPr/>
        <a:lstStyle/>
        <a:p>
          <a:endParaRPr lang="en-US"/>
        </a:p>
      </dgm:t>
    </dgm:pt>
    <dgm:pt modelId="{4CD91E07-F5F7-564A-98FA-275508291A99}" type="pres">
      <dgm:prSet presAssocID="{40CBE334-F237-FF41-994D-D55A79961BF2}" presName="linearFlow" presStyleCnt="0">
        <dgm:presLayoutVars>
          <dgm:resizeHandles val="exact"/>
        </dgm:presLayoutVars>
      </dgm:prSet>
      <dgm:spPr/>
    </dgm:pt>
    <dgm:pt modelId="{1D185F31-7B16-9C4F-94B3-557A7E89884A}" type="pres">
      <dgm:prSet presAssocID="{18C91E8B-F295-B342-B48F-35182C7A7A82}" presName="node" presStyleLbl="node1" presStyleIdx="0" presStyleCnt="4" custScaleX="149371">
        <dgm:presLayoutVars>
          <dgm:bulletEnabled val="1"/>
        </dgm:presLayoutVars>
      </dgm:prSet>
      <dgm:spPr/>
    </dgm:pt>
    <dgm:pt modelId="{80937E3A-29F2-4148-93B5-88311A05ECA2}" type="pres">
      <dgm:prSet presAssocID="{3FE55B1C-B8A9-CC4E-884E-4E5A5DB07C77}" presName="sibTrans" presStyleLbl="sibTrans2D1" presStyleIdx="0" presStyleCnt="3"/>
      <dgm:spPr/>
    </dgm:pt>
    <dgm:pt modelId="{3A98B5DD-8526-0E40-B411-D257483BBE93}" type="pres">
      <dgm:prSet presAssocID="{3FE55B1C-B8A9-CC4E-884E-4E5A5DB07C77}" presName="connectorText" presStyleLbl="sibTrans2D1" presStyleIdx="0" presStyleCnt="3"/>
      <dgm:spPr/>
    </dgm:pt>
    <dgm:pt modelId="{5DB371CB-2237-B444-AD31-A8F9FA06C9E5}" type="pres">
      <dgm:prSet presAssocID="{16C3F1A7-EA9C-B843-A6AE-78858442751B}" presName="node" presStyleLbl="node1" presStyleIdx="1" presStyleCnt="4" custScaleX="142258">
        <dgm:presLayoutVars>
          <dgm:bulletEnabled val="1"/>
        </dgm:presLayoutVars>
      </dgm:prSet>
      <dgm:spPr/>
    </dgm:pt>
    <dgm:pt modelId="{730FE531-8115-594D-80B7-3B87C034744B}" type="pres">
      <dgm:prSet presAssocID="{4C0CC068-F461-F346-A516-64EDBE847541}" presName="sibTrans" presStyleLbl="sibTrans2D1" presStyleIdx="1" presStyleCnt="3"/>
      <dgm:spPr/>
    </dgm:pt>
    <dgm:pt modelId="{D06F48E1-757C-0343-83FC-CECB9BDB2051}" type="pres">
      <dgm:prSet presAssocID="{4C0CC068-F461-F346-A516-64EDBE847541}" presName="connectorText" presStyleLbl="sibTrans2D1" presStyleIdx="1" presStyleCnt="3"/>
      <dgm:spPr/>
    </dgm:pt>
    <dgm:pt modelId="{A57DA148-0B2A-9B47-ACEF-AB1D7E9430DF}" type="pres">
      <dgm:prSet presAssocID="{0D7C3DF4-66F7-8544-9718-9D5B148C3584}" presName="node" presStyleLbl="node1" presStyleIdx="2" presStyleCnt="4" custScaleX="142258">
        <dgm:presLayoutVars>
          <dgm:bulletEnabled val="1"/>
        </dgm:presLayoutVars>
      </dgm:prSet>
      <dgm:spPr/>
    </dgm:pt>
    <dgm:pt modelId="{425F55F3-DAB4-CB44-A7F5-47AC3BEC76A2}" type="pres">
      <dgm:prSet presAssocID="{26DC0A70-2B50-794D-8B13-FFB2DF0E562E}" presName="sibTrans" presStyleLbl="sibTrans2D1" presStyleIdx="2" presStyleCnt="3"/>
      <dgm:spPr/>
    </dgm:pt>
    <dgm:pt modelId="{6ACFA934-31A7-9340-B26B-8D2FBC295910}" type="pres">
      <dgm:prSet presAssocID="{26DC0A70-2B50-794D-8B13-FFB2DF0E562E}" presName="connectorText" presStyleLbl="sibTrans2D1" presStyleIdx="2" presStyleCnt="3"/>
      <dgm:spPr/>
    </dgm:pt>
    <dgm:pt modelId="{ABA2E102-0FBA-C74A-BB18-B2977E16EE8E}" type="pres">
      <dgm:prSet presAssocID="{F440563F-F732-1344-9CC8-AE0523058636}" presName="node" presStyleLbl="node1" presStyleIdx="3" presStyleCnt="4" custScaleX="149371">
        <dgm:presLayoutVars>
          <dgm:bulletEnabled val="1"/>
        </dgm:presLayoutVars>
      </dgm:prSet>
      <dgm:spPr/>
    </dgm:pt>
  </dgm:ptLst>
  <dgm:cxnLst>
    <dgm:cxn modelId="{7071B005-36DC-B440-93F9-509BA990A658}" type="presOf" srcId="{40CBE334-F237-FF41-994D-D55A79961BF2}" destId="{4CD91E07-F5F7-564A-98FA-275508291A99}" srcOrd="0" destOrd="0" presId="urn:microsoft.com/office/officeart/2005/8/layout/process2"/>
    <dgm:cxn modelId="{0CB9BC12-9968-4A4C-9D02-0DF9764D56F1}" srcId="{40CBE334-F237-FF41-994D-D55A79961BF2}" destId="{18C91E8B-F295-B342-B48F-35182C7A7A82}" srcOrd="0" destOrd="0" parTransId="{3A8E13D2-6A66-1446-AD8B-6C474DA29FD5}" sibTransId="{3FE55B1C-B8A9-CC4E-884E-4E5A5DB07C77}"/>
    <dgm:cxn modelId="{183E9F20-7BA1-DB42-B359-A724B8B9CFBE}" type="presOf" srcId="{3FE55B1C-B8A9-CC4E-884E-4E5A5DB07C77}" destId="{80937E3A-29F2-4148-93B5-88311A05ECA2}" srcOrd="0" destOrd="0" presId="urn:microsoft.com/office/officeart/2005/8/layout/process2"/>
    <dgm:cxn modelId="{62CF0433-A6DB-4C42-B72D-7EA637991711}" type="presOf" srcId="{4C0CC068-F461-F346-A516-64EDBE847541}" destId="{730FE531-8115-594D-80B7-3B87C034744B}" srcOrd="0" destOrd="0" presId="urn:microsoft.com/office/officeart/2005/8/layout/process2"/>
    <dgm:cxn modelId="{0C565A33-1FA4-6641-93A8-73DEDCC57BAE}" type="presOf" srcId="{18C91E8B-F295-B342-B48F-35182C7A7A82}" destId="{1D185F31-7B16-9C4F-94B3-557A7E89884A}" srcOrd="0" destOrd="0" presId="urn:microsoft.com/office/officeart/2005/8/layout/process2"/>
    <dgm:cxn modelId="{2A9C1766-A993-F846-9945-125638B45271}" type="presOf" srcId="{26DC0A70-2B50-794D-8B13-FFB2DF0E562E}" destId="{425F55F3-DAB4-CB44-A7F5-47AC3BEC76A2}" srcOrd="0" destOrd="0" presId="urn:microsoft.com/office/officeart/2005/8/layout/process2"/>
    <dgm:cxn modelId="{85E91347-334D-5B40-ACDD-3E57FCF9C3E0}" type="presOf" srcId="{26DC0A70-2B50-794D-8B13-FFB2DF0E562E}" destId="{6ACFA934-31A7-9340-B26B-8D2FBC295910}" srcOrd="1" destOrd="0" presId="urn:microsoft.com/office/officeart/2005/8/layout/process2"/>
    <dgm:cxn modelId="{A96CE150-70F0-D941-B5DB-26FE6DF5A661}" srcId="{40CBE334-F237-FF41-994D-D55A79961BF2}" destId="{F440563F-F732-1344-9CC8-AE0523058636}" srcOrd="3" destOrd="0" parTransId="{2C80C330-70C7-4A4B-ACBD-B562C5F0CE2D}" sibTransId="{D6F111FD-1595-8C4C-96AC-BEEC2C4FAD4A}"/>
    <dgm:cxn modelId="{70BB8C71-E8E9-354E-840F-F92C517BD695}" type="presOf" srcId="{F440563F-F732-1344-9CC8-AE0523058636}" destId="{ABA2E102-0FBA-C74A-BB18-B2977E16EE8E}" srcOrd="0" destOrd="0" presId="urn:microsoft.com/office/officeart/2005/8/layout/process2"/>
    <dgm:cxn modelId="{76AE6CAC-C910-C948-84B7-438B0187D026}" type="presOf" srcId="{4C0CC068-F461-F346-A516-64EDBE847541}" destId="{D06F48E1-757C-0343-83FC-CECB9BDB2051}" srcOrd="1" destOrd="0" presId="urn:microsoft.com/office/officeart/2005/8/layout/process2"/>
    <dgm:cxn modelId="{7BEFA0BF-9164-5A4C-8FD5-E6B168686001}" srcId="{40CBE334-F237-FF41-994D-D55A79961BF2}" destId="{16C3F1A7-EA9C-B843-A6AE-78858442751B}" srcOrd="1" destOrd="0" parTransId="{261ED114-16CA-6941-A5B3-76095F3F556C}" sibTransId="{4C0CC068-F461-F346-A516-64EDBE847541}"/>
    <dgm:cxn modelId="{2665B5C8-5414-CF41-AE2C-F54CD447861A}" type="presOf" srcId="{16C3F1A7-EA9C-B843-A6AE-78858442751B}" destId="{5DB371CB-2237-B444-AD31-A8F9FA06C9E5}" srcOrd="0" destOrd="0" presId="urn:microsoft.com/office/officeart/2005/8/layout/process2"/>
    <dgm:cxn modelId="{538BAED7-3281-624F-A606-2843247B650D}" type="presOf" srcId="{3FE55B1C-B8A9-CC4E-884E-4E5A5DB07C77}" destId="{3A98B5DD-8526-0E40-B411-D257483BBE93}" srcOrd="1" destOrd="0" presId="urn:microsoft.com/office/officeart/2005/8/layout/process2"/>
    <dgm:cxn modelId="{0EC6E7EE-2176-2842-AB4D-25B670E6B4A1}" type="presOf" srcId="{0D7C3DF4-66F7-8544-9718-9D5B148C3584}" destId="{A57DA148-0B2A-9B47-ACEF-AB1D7E9430DF}" srcOrd="0" destOrd="0" presId="urn:microsoft.com/office/officeart/2005/8/layout/process2"/>
    <dgm:cxn modelId="{5F0D6DF2-40B0-2140-9DF3-C2D2740CCD0B}" srcId="{40CBE334-F237-FF41-994D-D55A79961BF2}" destId="{0D7C3DF4-66F7-8544-9718-9D5B148C3584}" srcOrd="2" destOrd="0" parTransId="{D8FCCAC5-435C-4D45-A6AF-AA750C445159}" sibTransId="{26DC0A70-2B50-794D-8B13-FFB2DF0E562E}"/>
    <dgm:cxn modelId="{59E1436B-3FD4-A24D-B842-990BE06F5FB6}" type="presParOf" srcId="{4CD91E07-F5F7-564A-98FA-275508291A99}" destId="{1D185F31-7B16-9C4F-94B3-557A7E89884A}" srcOrd="0" destOrd="0" presId="urn:microsoft.com/office/officeart/2005/8/layout/process2"/>
    <dgm:cxn modelId="{8EF678E4-25B7-2E40-AC05-428D35F3EE56}" type="presParOf" srcId="{4CD91E07-F5F7-564A-98FA-275508291A99}" destId="{80937E3A-29F2-4148-93B5-88311A05ECA2}" srcOrd="1" destOrd="0" presId="urn:microsoft.com/office/officeart/2005/8/layout/process2"/>
    <dgm:cxn modelId="{92F5BD85-6E15-AE4B-A694-60560445F804}" type="presParOf" srcId="{80937E3A-29F2-4148-93B5-88311A05ECA2}" destId="{3A98B5DD-8526-0E40-B411-D257483BBE93}" srcOrd="0" destOrd="0" presId="urn:microsoft.com/office/officeart/2005/8/layout/process2"/>
    <dgm:cxn modelId="{C26425B3-55F9-8045-A55E-8CF0BB02E136}" type="presParOf" srcId="{4CD91E07-F5F7-564A-98FA-275508291A99}" destId="{5DB371CB-2237-B444-AD31-A8F9FA06C9E5}" srcOrd="2" destOrd="0" presId="urn:microsoft.com/office/officeart/2005/8/layout/process2"/>
    <dgm:cxn modelId="{F18FB5B4-CB44-4241-98ED-399AE7B92B6B}" type="presParOf" srcId="{4CD91E07-F5F7-564A-98FA-275508291A99}" destId="{730FE531-8115-594D-80B7-3B87C034744B}" srcOrd="3" destOrd="0" presId="urn:microsoft.com/office/officeart/2005/8/layout/process2"/>
    <dgm:cxn modelId="{1705A783-29DB-8849-8203-C53B31E8E4BB}" type="presParOf" srcId="{730FE531-8115-594D-80B7-3B87C034744B}" destId="{D06F48E1-757C-0343-83FC-CECB9BDB2051}" srcOrd="0" destOrd="0" presId="urn:microsoft.com/office/officeart/2005/8/layout/process2"/>
    <dgm:cxn modelId="{4F9BEAE5-153B-4C42-9C2A-3A01FBF71DC2}" type="presParOf" srcId="{4CD91E07-F5F7-564A-98FA-275508291A99}" destId="{A57DA148-0B2A-9B47-ACEF-AB1D7E9430DF}" srcOrd="4" destOrd="0" presId="urn:microsoft.com/office/officeart/2005/8/layout/process2"/>
    <dgm:cxn modelId="{5FF86B52-B9FB-0245-95A6-1397A0BD5BD2}" type="presParOf" srcId="{4CD91E07-F5F7-564A-98FA-275508291A99}" destId="{425F55F3-DAB4-CB44-A7F5-47AC3BEC76A2}" srcOrd="5" destOrd="0" presId="urn:microsoft.com/office/officeart/2005/8/layout/process2"/>
    <dgm:cxn modelId="{54005F3D-8F00-6B44-AC2C-63138D0ECED7}" type="presParOf" srcId="{425F55F3-DAB4-CB44-A7F5-47AC3BEC76A2}" destId="{6ACFA934-31A7-9340-B26B-8D2FBC295910}" srcOrd="0" destOrd="0" presId="urn:microsoft.com/office/officeart/2005/8/layout/process2"/>
    <dgm:cxn modelId="{A10A38FD-0908-A447-B2A4-08B79CFE64ED}" type="presParOf" srcId="{4CD91E07-F5F7-564A-98FA-275508291A99}" destId="{ABA2E102-0FBA-C74A-BB18-B2977E16EE8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8736B8-5FB0-4488-ADB3-1DD903494B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F09FE17-7E5B-405E-AFC4-6FA7A19C485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CACHING IS YOUR FRIEND!</a:t>
          </a:r>
        </a:p>
      </dgm:t>
    </dgm:pt>
    <dgm:pt modelId="{A4B975AC-F76C-4AA4-9B34-5DA3D448DEAA}" type="parTrans" cxnId="{DFEF73EC-6597-4AEE-B9CB-90D9714EEEBC}">
      <dgm:prSet/>
      <dgm:spPr/>
      <dgm:t>
        <a:bodyPr/>
        <a:lstStyle/>
        <a:p>
          <a:endParaRPr lang="en-US" sz="3200"/>
        </a:p>
      </dgm:t>
    </dgm:pt>
    <dgm:pt modelId="{ADB8F23A-FFE3-4F38-B724-FC58F45A5C8C}" type="sibTrans" cxnId="{DFEF73EC-6597-4AEE-B9CB-90D9714EEEBC}">
      <dgm:prSet/>
      <dgm:spPr/>
      <dgm:t>
        <a:bodyPr/>
        <a:lstStyle/>
        <a:p>
          <a:endParaRPr lang="en-US" sz="3200"/>
        </a:p>
      </dgm:t>
    </dgm:pt>
    <dgm:pt modelId="{178688B5-4622-422A-B161-1E3B3251AC0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 Concurrent Function</a:t>
          </a:r>
        </a:p>
      </dgm:t>
    </dgm:pt>
    <dgm:pt modelId="{5F026C42-AED8-462F-B11B-6C5E24229023}" type="parTrans" cxnId="{49CEBBD6-7D21-402C-B0FD-20031B0B941C}">
      <dgm:prSet/>
      <dgm:spPr/>
      <dgm:t>
        <a:bodyPr/>
        <a:lstStyle/>
        <a:p>
          <a:endParaRPr lang="en-US" sz="3200"/>
        </a:p>
      </dgm:t>
    </dgm:pt>
    <dgm:pt modelId="{AFEEFC70-32CB-443A-AEC9-8D3530E8E351}" type="sibTrans" cxnId="{49CEBBD6-7D21-402C-B0FD-20031B0B941C}">
      <dgm:prSet/>
      <dgm:spPr/>
      <dgm:t>
        <a:bodyPr/>
        <a:lstStyle/>
        <a:p>
          <a:endParaRPr lang="en-US" sz="3200"/>
        </a:p>
      </dgm:t>
    </dgm:pt>
    <dgm:pt modelId="{3F30CC0B-1618-49F4-83E9-00DDB064EEA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BE MINDFUL OF DEPENDENCIES</a:t>
          </a:r>
        </a:p>
      </dgm:t>
    </dgm:pt>
    <dgm:pt modelId="{62764ACC-8329-4F32-B0A8-E1CC12457A3D}" type="parTrans" cxnId="{7FF44EDC-640C-41CD-9FD1-8D2A92AD1444}">
      <dgm:prSet/>
      <dgm:spPr/>
      <dgm:t>
        <a:bodyPr/>
        <a:lstStyle/>
        <a:p>
          <a:endParaRPr lang="en-US" sz="3200"/>
        </a:p>
      </dgm:t>
    </dgm:pt>
    <dgm:pt modelId="{96A6F72B-F05D-4137-B98A-8926E69207C6}" type="sibTrans" cxnId="{7FF44EDC-640C-41CD-9FD1-8D2A92AD1444}">
      <dgm:prSet/>
      <dgm:spPr/>
      <dgm:t>
        <a:bodyPr/>
        <a:lstStyle/>
        <a:p>
          <a:endParaRPr lang="en-US" sz="3200"/>
        </a:p>
      </dgm:t>
    </dgm:pt>
    <dgm:pt modelId="{A27BC4B8-7A19-4ADA-B536-F1C35BA39B1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dirty="0"/>
            <a:t>Reduce code duplication</a:t>
          </a:r>
        </a:p>
      </dgm:t>
    </dgm:pt>
    <dgm:pt modelId="{46B748A3-7E05-4972-BA7B-9E4E97C3885E}" type="parTrans" cxnId="{10DBF0E4-9C97-40F6-BEE1-042C74DCD382}">
      <dgm:prSet/>
      <dgm:spPr/>
      <dgm:t>
        <a:bodyPr/>
        <a:lstStyle/>
        <a:p>
          <a:endParaRPr lang="en-US" sz="3200"/>
        </a:p>
      </dgm:t>
    </dgm:pt>
    <dgm:pt modelId="{1C34264A-D529-40C0-9658-4FD1201115B2}" type="sibTrans" cxnId="{10DBF0E4-9C97-40F6-BEE1-042C74DCD382}">
      <dgm:prSet/>
      <dgm:spPr/>
      <dgm:t>
        <a:bodyPr/>
        <a:lstStyle/>
        <a:p>
          <a:endParaRPr lang="en-US" sz="3200"/>
        </a:p>
      </dgm:t>
    </dgm:pt>
    <dgm:pt modelId="{AFA44040-F312-844D-8D52-BAA91F5D15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Try the Performance Checker</a:t>
          </a:r>
        </a:p>
      </dgm:t>
    </dgm:pt>
    <dgm:pt modelId="{2801E891-89CC-B641-91C0-A5C693CF978E}" type="parTrans" cxnId="{A494F2EE-E4CC-8447-8DC0-F8E0366703D7}">
      <dgm:prSet/>
      <dgm:spPr/>
      <dgm:t>
        <a:bodyPr/>
        <a:lstStyle/>
        <a:p>
          <a:endParaRPr lang="en-US"/>
        </a:p>
      </dgm:t>
    </dgm:pt>
    <dgm:pt modelId="{290E6689-C8F6-C048-B7D2-BDC4D825ED35}" type="sibTrans" cxnId="{A494F2EE-E4CC-8447-8DC0-F8E0366703D7}">
      <dgm:prSet/>
      <dgm:spPr/>
      <dgm:t>
        <a:bodyPr/>
        <a:lstStyle/>
        <a:p>
          <a:endParaRPr lang="en-US"/>
        </a:p>
      </dgm:t>
    </dgm:pt>
    <dgm:pt modelId="{149A3FE3-810F-4E30-B92F-D7C649A0BC42}" type="pres">
      <dgm:prSet presAssocID="{D28736B8-5FB0-4488-ADB3-1DD903494B8B}" presName="root" presStyleCnt="0">
        <dgm:presLayoutVars>
          <dgm:dir/>
          <dgm:resizeHandles val="exact"/>
        </dgm:presLayoutVars>
      </dgm:prSet>
      <dgm:spPr/>
    </dgm:pt>
    <dgm:pt modelId="{2F068C7C-5E0A-426C-BD5F-5823D1619C47}" type="pres">
      <dgm:prSet presAssocID="{5F09FE17-7E5B-405E-AFC4-6FA7A19C4856}" presName="compNode" presStyleCnt="0"/>
      <dgm:spPr/>
    </dgm:pt>
    <dgm:pt modelId="{EF255889-13A6-4154-AB01-B5C22D58583B}" type="pres">
      <dgm:prSet presAssocID="{5F09FE17-7E5B-405E-AFC4-6FA7A19C4856}" presName="iconBgRect" presStyleLbl="bgShp" presStyleIdx="0" presStyleCnt="5"/>
      <dgm:spPr/>
    </dgm:pt>
    <dgm:pt modelId="{880BAE1A-50FA-4F8B-9C4B-84FE3551DE49}" type="pres">
      <dgm:prSet presAssocID="{5F09FE17-7E5B-405E-AFC4-6FA7A19C485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8250C65-A0CD-4122-91A8-D1D5FE32A9CF}" type="pres">
      <dgm:prSet presAssocID="{5F09FE17-7E5B-405E-AFC4-6FA7A19C4856}" presName="spaceRect" presStyleCnt="0"/>
      <dgm:spPr/>
    </dgm:pt>
    <dgm:pt modelId="{85977C78-1A64-4FD1-A118-FE69630D6325}" type="pres">
      <dgm:prSet presAssocID="{5F09FE17-7E5B-405E-AFC4-6FA7A19C4856}" presName="textRect" presStyleLbl="revTx" presStyleIdx="0" presStyleCnt="5">
        <dgm:presLayoutVars>
          <dgm:chMax val="1"/>
          <dgm:chPref val="1"/>
        </dgm:presLayoutVars>
      </dgm:prSet>
      <dgm:spPr/>
    </dgm:pt>
    <dgm:pt modelId="{B7612AD0-238B-4379-B074-76AEEB7BCE3F}" type="pres">
      <dgm:prSet presAssocID="{ADB8F23A-FFE3-4F38-B724-FC58F45A5C8C}" presName="sibTrans" presStyleCnt="0"/>
      <dgm:spPr/>
    </dgm:pt>
    <dgm:pt modelId="{C2B9167D-4B84-4523-A098-50E7C068F74C}" type="pres">
      <dgm:prSet presAssocID="{178688B5-4622-422A-B161-1E3B3251AC0D}" presName="compNode" presStyleCnt="0"/>
      <dgm:spPr/>
    </dgm:pt>
    <dgm:pt modelId="{94AAF895-AA9B-4AD6-BD6A-A03EBB3EDFBB}" type="pres">
      <dgm:prSet presAssocID="{178688B5-4622-422A-B161-1E3B3251AC0D}" presName="iconBgRect" presStyleLbl="bgShp" presStyleIdx="1" presStyleCnt="5"/>
      <dgm:spPr/>
    </dgm:pt>
    <dgm:pt modelId="{7FC145FB-3327-4D69-BBAF-64AAB9D24570}" type="pres">
      <dgm:prSet presAssocID="{178688B5-4622-422A-B161-1E3B3251AC0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3449019-E8A5-4BBC-94AD-FFFA3CBA83E8}" type="pres">
      <dgm:prSet presAssocID="{178688B5-4622-422A-B161-1E3B3251AC0D}" presName="spaceRect" presStyleCnt="0"/>
      <dgm:spPr/>
    </dgm:pt>
    <dgm:pt modelId="{8A6D7ACB-0E61-4D7C-BFE0-9CC8C3F0B62B}" type="pres">
      <dgm:prSet presAssocID="{178688B5-4622-422A-B161-1E3B3251AC0D}" presName="textRect" presStyleLbl="revTx" presStyleIdx="1" presStyleCnt="5">
        <dgm:presLayoutVars>
          <dgm:chMax val="1"/>
          <dgm:chPref val="1"/>
        </dgm:presLayoutVars>
      </dgm:prSet>
      <dgm:spPr/>
    </dgm:pt>
    <dgm:pt modelId="{B0251307-BA85-4562-B2DB-37DF1410344E}" type="pres">
      <dgm:prSet presAssocID="{AFEEFC70-32CB-443A-AEC9-8D3530E8E351}" presName="sibTrans" presStyleCnt="0"/>
      <dgm:spPr/>
    </dgm:pt>
    <dgm:pt modelId="{7ABF7CF8-AA56-43B5-9D17-50A13486369E}" type="pres">
      <dgm:prSet presAssocID="{3F30CC0B-1618-49F4-83E9-00DDB064EEA2}" presName="compNode" presStyleCnt="0"/>
      <dgm:spPr/>
    </dgm:pt>
    <dgm:pt modelId="{99AF349A-3E06-4E0F-B884-A40FC9689C9C}" type="pres">
      <dgm:prSet presAssocID="{3F30CC0B-1618-49F4-83E9-00DDB064EEA2}" presName="iconBgRect" presStyleLbl="bgShp" presStyleIdx="2" presStyleCnt="5"/>
      <dgm:spPr/>
    </dgm:pt>
    <dgm:pt modelId="{3A825328-977F-4274-AB4C-C3CAAED16007}" type="pres">
      <dgm:prSet presAssocID="{3F30CC0B-1618-49F4-83E9-00DDB064EEA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E96780A0-0DCB-4832-94B7-5C9643E9B2F4}" type="pres">
      <dgm:prSet presAssocID="{3F30CC0B-1618-49F4-83E9-00DDB064EEA2}" presName="spaceRect" presStyleCnt="0"/>
      <dgm:spPr/>
    </dgm:pt>
    <dgm:pt modelId="{2A150037-EA3A-402B-95B3-AB88944D1FD0}" type="pres">
      <dgm:prSet presAssocID="{3F30CC0B-1618-49F4-83E9-00DDB064EEA2}" presName="textRect" presStyleLbl="revTx" presStyleIdx="2" presStyleCnt="5">
        <dgm:presLayoutVars>
          <dgm:chMax val="1"/>
          <dgm:chPref val="1"/>
        </dgm:presLayoutVars>
      </dgm:prSet>
      <dgm:spPr/>
    </dgm:pt>
    <dgm:pt modelId="{2A0B3E8D-9CE1-4964-9D24-9BE135FEAC4D}" type="pres">
      <dgm:prSet presAssocID="{96A6F72B-F05D-4137-B98A-8926E69207C6}" presName="sibTrans" presStyleCnt="0"/>
      <dgm:spPr/>
    </dgm:pt>
    <dgm:pt modelId="{32182815-345F-45D8-827F-6C4BA876947F}" type="pres">
      <dgm:prSet presAssocID="{A27BC4B8-7A19-4ADA-B536-F1C35BA39B15}" presName="compNode" presStyleCnt="0"/>
      <dgm:spPr/>
    </dgm:pt>
    <dgm:pt modelId="{E9040981-6D40-469D-B697-D27457965C65}" type="pres">
      <dgm:prSet presAssocID="{A27BC4B8-7A19-4ADA-B536-F1C35BA39B15}" presName="iconBgRect" presStyleLbl="bgShp" presStyleIdx="3" presStyleCnt="5"/>
      <dgm:spPr/>
    </dgm:pt>
    <dgm:pt modelId="{E5657D05-22E7-469D-AD5A-BAE4DB7D79B6}" type="pres">
      <dgm:prSet presAssocID="{A27BC4B8-7A19-4ADA-B536-F1C35BA39B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AF9A7DD-C552-418C-8F1A-A5188424A544}" type="pres">
      <dgm:prSet presAssocID="{A27BC4B8-7A19-4ADA-B536-F1C35BA39B15}" presName="spaceRect" presStyleCnt="0"/>
      <dgm:spPr/>
    </dgm:pt>
    <dgm:pt modelId="{F3B729D4-DC7D-4B85-9A29-83CCA892F7BA}" type="pres">
      <dgm:prSet presAssocID="{A27BC4B8-7A19-4ADA-B536-F1C35BA39B15}" presName="textRect" presStyleLbl="revTx" presStyleIdx="3" presStyleCnt="5">
        <dgm:presLayoutVars>
          <dgm:chMax val="1"/>
          <dgm:chPref val="1"/>
        </dgm:presLayoutVars>
      </dgm:prSet>
      <dgm:spPr/>
    </dgm:pt>
    <dgm:pt modelId="{4A5F58AD-8D43-0045-80F9-3F20719B2129}" type="pres">
      <dgm:prSet presAssocID="{1C34264A-D529-40C0-9658-4FD1201115B2}" presName="sibTrans" presStyleCnt="0"/>
      <dgm:spPr/>
    </dgm:pt>
    <dgm:pt modelId="{95269D93-95DF-9E4F-AB1A-0EA8585B37A1}" type="pres">
      <dgm:prSet presAssocID="{AFA44040-F312-844D-8D52-BAA91F5D1510}" presName="compNode" presStyleCnt="0"/>
      <dgm:spPr/>
    </dgm:pt>
    <dgm:pt modelId="{D780CF68-3F46-A548-82C7-DE9282E5DA1A}" type="pres">
      <dgm:prSet presAssocID="{AFA44040-F312-844D-8D52-BAA91F5D1510}" presName="iconBgRect" presStyleLbl="bgShp" presStyleIdx="4" presStyleCnt="5"/>
      <dgm:spPr/>
    </dgm:pt>
    <dgm:pt modelId="{81969C7D-9169-7649-B6C4-9403F704CF84}" type="pres">
      <dgm:prSet presAssocID="{AFA44040-F312-844D-8D52-BAA91F5D15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AB23F02-F354-C449-9C5E-2C87EF9EAE3A}" type="pres">
      <dgm:prSet presAssocID="{AFA44040-F312-844D-8D52-BAA91F5D1510}" presName="spaceRect" presStyleCnt="0"/>
      <dgm:spPr/>
    </dgm:pt>
    <dgm:pt modelId="{B6108EA2-A53B-A049-8DB8-760B6E2A42A2}" type="pres">
      <dgm:prSet presAssocID="{AFA44040-F312-844D-8D52-BAA91F5D15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1F5E034-CFA9-4D28-A784-EB07DE6FD24A}" type="presOf" srcId="{178688B5-4622-422A-B161-1E3B3251AC0D}" destId="{8A6D7ACB-0E61-4D7C-BFE0-9CC8C3F0B62B}" srcOrd="0" destOrd="0" presId="urn:microsoft.com/office/officeart/2018/5/layout/IconCircleLabelList"/>
    <dgm:cxn modelId="{0C4D6839-BEF5-40DF-85D0-6CD2D9D53E40}" type="presOf" srcId="{A27BC4B8-7A19-4ADA-B536-F1C35BA39B15}" destId="{F3B729D4-DC7D-4B85-9A29-83CCA892F7BA}" srcOrd="0" destOrd="0" presId="urn:microsoft.com/office/officeart/2018/5/layout/IconCircleLabelList"/>
    <dgm:cxn modelId="{F683855F-4B4D-7148-B750-5BC1DDD2F6D5}" type="presOf" srcId="{AFA44040-F312-844D-8D52-BAA91F5D1510}" destId="{B6108EA2-A53B-A049-8DB8-760B6E2A42A2}" srcOrd="0" destOrd="0" presId="urn:microsoft.com/office/officeart/2018/5/layout/IconCircleLabelList"/>
    <dgm:cxn modelId="{4D778466-683A-4E57-980D-9867BAFA76E7}" type="presOf" srcId="{3F30CC0B-1618-49F4-83E9-00DDB064EEA2}" destId="{2A150037-EA3A-402B-95B3-AB88944D1FD0}" srcOrd="0" destOrd="0" presId="urn:microsoft.com/office/officeart/2018/5/layout/IconCircleLabelList"/>
    <dgm:cxn modelId="{00D03756-CE23-474E-875B-5139DE88CD76}" type="presOf" srcId="{5F09FE17-7E5B-405E-AFC4-6FA7A19C4856}" destId="{85977C78-1A64-4FD1-A118-FE69630D6325}" srcOrd="0" destOrd="0" presId="urn:microsoft.com/office/officeart/2018/5/layout/IconCircleLabelList"/>
    <dgm:cxn modelId="{0A84508A-1A8F-44FE-A8EE-BB8E6BC272A3}" type="presOf" srcId="{D28736B8-5FB0-4488-ADB3-1DD903494B8B}" destId="{149A3FE3-810F-4E30-B92F-D7C649A0BC42}" srcOrd="0" destOrd="0" presId="urn:microsoft.com/office/officeart/2018/5/layout/IconCircleLabelList"/>
    <dgm:cxn modelId="{49CEBBD6-7D21-402C-B0FD-20031B0B941C}" srcId="{D28736B8-5FB0-4488-ADB3-1DD903494B8B}" destId="{178688B5-4622-422A-B161-1E3B3251AC0D}" srcOrd="1" destOrd="0" parTransId="{5F026C42-AED8-462F-B11B-6C5E24229023}" sibTransId="{AFEEFC70-32CB-443A-AEC9-8D3530E8E351}"/>
    <dgm:cxn modelId="{7FF44EDC-640C-41CD-9FD1-8D2A92AD1444}" srcId="{D28736B8-5FB0-4488-ADB3-1DD903494B8B}" destId="{3F30CC0B-1618-49F4-83E9-00DDB064EEA2}" srcOrd="2" destOrd="0" parTransId="{62764ACC-8329-4F32-B0A8-E1CC12457A3D}" sibTransId="{96A6F72B-F05D-4137-B98A-8926E69207C6}"/>
    <dgm:cxn modelId="{10DBF0E4-9C97-40F6-BEE1-042C74DCD382}" srcId="{D28736B8-5FB0-4488-ADB3-1DD903494B8B}" destId="{A27BC4B8-7A19-4ADA-B536-F1C35BA39B15}" srcOrd="3" destOrd="0" parTransId="{46B748A3-7E05-4972-BA7B-9E4E97C3885E}" sibTransId="{1C34264A-D529-40C0-9658-4FD1201115B2}"/>
    <dgm:cxn modelId="{DFEF73EC-6597-4AEE-B9CB-90D9714EEEBC}" srcId="{D28736B8-5FB0-4488-ADB3-1DD903494B8B}" destId="{5F09FE17-7E5B-405E-AFC4-6FA7A19C4856}" srcOrd="0" destOrd="0" parTransId="{A4B975AC-F76C-4AA4-9B34-5DA3D448DEAA}" sibTransId="{ADB8F23A-FFE3-4F38-B724-FC58F45A5C8C}"/>
    <dgm:cxn modelId="{A494F2EE-E4CC-8447-8DC0-F8E0366703D7}" srcId="{D28736B8-5FB0-4488-ADB3-1DD903494B8B}" destId="{AFA44040-F312-844D-8D52-BAA91F5D1510}" srcOrd="4" destOrd="0" parTransId="{2801E891-89CC-B641-91C0-A5C693CF978E}" sibTransId="{290E6689-C8F6-C048-B7D2-BDC4D825ED35}"/>
    <dgm:cxn modelId="{437F00D4-7D91-44F0-A56D-32A3F67F05D8}" type="presParOf" srcId="{149A3FE3-810F-4E30-B92F-D7C649A0BC42}" destId="{2F068C7C-5E0A-426C-BD5F-5823D1619C47}" srcOrd="0" destOrd="0" presId="urn:microsoft.com/office/officeart/2018/5/layout/IconCircleLabelList"/>
    <dgm:cxn modelId="{F2815654-27B5-4F8C-BE40-64257CF26FFC}" type="presParOf" srcId="{2F068C7C-5E0A-426C-BD5F-5823D1619C47}" destId="{EF255889-13A6-4154-AB01-B5C22D58583B}" srcOrd="0" destOrd="0" presId="urn:microsoft.com/office/officeart/2018/5/layout/IconCircleLabelList"/>
    <dgm:cxn modelId="{6A52B968-2FB0-4313-B8B5-146C67C27C1E}" type="presParOf" srcId="{2F068C7C-5E0A-426C-BD5F-5823D1619C47}" destId="{880BAE1A-50FA-4F8B-9C4B-84FE3551DE49}" srcOrd="1" destOrd="0" presId="urn:microsoft.com/office/officeart/2018/5/layout/IconCircleLabelList"/>
    <dgm:cxn modelId="{D4E9A3A4-C6C5-4E35-B132-9EE80BEDC2ED}" type="presParOf" srcId="{2F068C7C-5E0A-426C-BD5F-5823D1619C47}" destId="{88250C65-A0CD-4122-91A8-D1D5FE32A9CF}" srcOrd="2" destOrd="0" presId="urn:microsoft.com/office/officeart/2018/5/layout/IconCircleLabelList"/>
    <dgm:cxn modelId="{AE73EEDD-ADA3-4662-B15E-6C87B4450302}" type="presParOf" srcId="{2F068C7C-5E0A-426C-BD5F-5823D1619C47}" destId="{85977C78-1A64-4FD1-A118-FE69630D6325}" srcOrd="3" destOrd="0" presId="urn:microsoft.com/office/officeart/2018/5/layout/IconCircleLabelList"/>
    <dgm:cxn modelId="{0D817716-C470-486E-9916-43177D622FBC}" type="presParOf" srcId="{149A3FE3-810F-4E30-B92F-D7C649A0BC42}" destId="{B7612AD0-238B-4379-B074-76AEEB7BCE3F}" srcOrd="1" destOrd="0" presId="urn:microsoft.com/office/officeart/2018/5/layout/IconCircleLabelList"/>
    <dgm:cxn modelId="{FCD883CB-4376-4A2B-8CF4-A38E81ACADAB}" type="presParOf" srcId="{149A3FE3-810F-4E30-B92F-D7C649A0BC42}" destId="{C2B9167D-4B84-4523-A098-50E7C068F74C}" srcOrd="2" destOrd="0" presId="urn:microsoft.com/office/officeart/2018/5/layout/IconCircleLabelList"/>
    <dgm:cxn modelId="{99527712-EFAC-4D1F-B9EE-32CA82555397}" type="presParOf" srcId="{C2B9167D-4B84-4523-A098-50E7C068F74C}" destId="{94AAF895-AA9B-4AD6-BD6A-A03EBB3EDFBB}" srcOrd="0" destOrd="0" presId="urn:microsoft.com/office/officeart/2018/5/layout/IconCircleLabelList"/>
    <dgm:cxn modelId="{A1B80248-0F1F-43A9-9219-369800006255}" type="presParOf" srcId="{C2B9167D-4B84-4523-A098-50E7C068F74C}" destId="{7FC145FB-3327-4D69-BBAF-64AAB9D24570}" srcOrd="1" destOrd="0" presId="urn:microsoft.com/office/officeart/2018/5/layout/IconCircleLabelList"/>
    <dgm:cxn modelId="{E45B9311-2ECD-4A38-B38E-2A4344FBCE49}" type="presParOf" srcId="{C2B9167D-4B84-4523-A098-50E7C068F74C}" destId="{E3449019-E8A5-4BBC-94AD-FFFA3CBA83E8}" srcOrd="2" destOrd="0" presId="urn:microsoft.com/office/officeart/2018/5/layout/IconCircleLabelList"/>
    <dgm:cxn modelId="{FE9387EB-279A-4124-81E9-B3006519D9AF}" type="presParOf" srcId="{C2B9167D-4B84-4523-A098-50E7C068F74C}" destId="{8A6D7ACB-0E61-4D7C-BFE0-9CC8C3F0B62B}" srcOrd="3" destOrd="0" presId="urn:microsoft.com/office/officeart/2018/5/layout/IconCircleLabelList"/>
    <dgm:cxn modelId="{27F66C21-DFB9-4CBE-807A-72995017FC5E}" type="presParOf" srcId="{149A3FE3-810F-4E30-B92F-D7C649A0BC42}" destId="{B0251307-BA85-4562-B2DB-37DF1410344E}" srcOrd="3" destOrd="0" presId="urn:microsoft.com/office/officeart/2018/5/layout/IconCircleLabelList"/>
    <dgm:cxn modelId="{EE2345D4-E490-493A-8F46-2C82DBDA1C08}" type="presParOf" srcId="{149A3FE3-810F-4E30-B92F-D7C649A0BC42}" destId="{7ABF7CF8-AA56-43B5-9D17-50A13486369E}" srcOrd="4" destOrd="0" presId="urn:microsoft.com/office/officeart/2018/5/layout/IconCircleLabelList"/>
    <dgm:cxn modelId="{978B8FF7-3DD3-460F-A54A-53ECB5151E6B}" type="presParOf" srcId="{7ABF7CF8-AA56-43B5-9D17-50A13486369E}" destId="{99AF349A-3E06-4E0F-B884-A40FC9689C9C}" srcOrd="0" destOrd="0" presId="urn:microsoft.com/office/officeart/2018/5/layout/IconCircleLabelList"/>
    <dgm:cxn modelId="{26BE757F-BC06-40FA-BAFA-C0C5841A7295}" type="presParOf" srcId="{7ABF7CF8-AA56-43B5-9D17-50A13486369E}" destId="{3A825328-977F-4274-AB4C-C3CAAED16007}" srcOrd="1" destOrd="0" presId="urn:microsoft.com/office/officeart/2018/5/layout/IconCircleLabelList"/>
    <dgm:cxn modelId="{DAD80C9F-D8DF-42C5-B980-574A7B3C56D5}" type="presParOf" srcId="{7ABF7CF8-AA56-43B5-9D17-50A13486369E}" destId="{E96780A0-0DCB-4832-94B7-5C9643E9B2F4}" srcOrd="2" destOrd="0" presId="urn:microsoft.com/office/officeart/2018/5/layout/IconCircleLabelList"/>
    <dgm:cxn modelId="{64655774-0E46-4C9D-BEFA-D7962FDB5156}" type="presParOf" srcId="{7ABF7CF8-AA56-43B5-9D17-50A13486369E}" destId="{2A150037-EA3A-402B-95B3-AB88944D1FD0}" srcOrd="3" destOrd="0" presId="urn:microsoft.com/office/officeart/2018/5/layout/IconCircleLabelList"/>
    <dgm:cxn modelId="{04D94144-F60A-4EA9-94FE-DF75030AE769}" type="presParOf" srcId="{149A3FE3-810F-4E30-B92F-D7C649A0BC42}" destId="{2A0B3E8D-9CE1-4964-9D24-9BE135FEAC4D}" srcOrd="5" destOrd="0" presId="urn:microsoft.com/office/officeart/2018/5/layout/IconCircleLabelList"/>
    <dgm:cxn modelId="{02EA80E4-ED0E-4112-AD58-14484D2DD9A4}" type="presParOf" srcId="{149A3FE3-810F-4E30-B92F-D7C649A0BC42}" destId="{32182815-345F-45D8-827F-6C4BA876947F}" srcOrd="6" destOrd="0" presId="urn:microsoft.com/office/officeart/2018/5/layout/IconCircleLabelList"/>
    <dgm:cxn modelId="{F9DCCC71-7C68-4EFE-9E84-68E5EA11B890}" type="presParOf" srcId="{32182815-345F-45D8-827F-6C4BA876947F}" destId="{E9040981-6D40-469D-B697-D27457965C65}" srcOrd="0" destOrd="0" presId="urn:microsoft.com/office/officeart/2018/5/layout/IconCircleLabelList"/>
    <dgm:cxn modelId="{ACCD664E-1BE4-4DAA-866E-51AD62F2D978}" type="presParOf" srcId="{32182815-345F-45D8-827F-6C4BA876947F}" destId="{E5657D05-22E7-469D-AD5A-BAE4DB7D79B6}" srcOrd="1" destOrd="0" presId="urn:microsoft.com/office/officeart/2018/5/layout/IconCircleLabelList"/>
    <dgm:cxn modelId="{CC39208E-BCC6-46C1-90FC-85C044AF64F1}" type="presParOf" srcId="{32182815-345F-45D8-827F-6C4BA876947F}" destId="{1AF9A7DD-C552-418C-8F1A-A5188424A544}" srcOrd="2" destOrd="0" presId="urn:microsoft.com/office/officeart/2018/5/layout/IconCircleLabelList"/>
    <dgm:cxn modelId="{44E66B4B-1833-4640-B967-A6E637C379B9}" type="presParOf" srcId="{32182815-345F-45D8-827F-6C4BA876947F}" destId="{F3B729D4-DC7D-4B85-9A29-83CCA892F7BA}" srcOrd="3" destOrd="0" presId="urn:microsoft.com/office/officeart/2018/5/layout/IconCircleLabelList"/>
    <dgm:cxn modelId="{1675E01E-6805-5E41-B4F5-15227FD183B7}" type="presParOf" srcId="{149A3FE3-810F-4E30-B92F-D7C649A0BC42}" destId="{4A5F58AD-8D43-0045-80F9-3F20719B2129}" srcOrd="7" destOrd="0" presId="urn:microsoft.com/office/officeart/2018/5/layout/IconCircleLabelList"/>
    <dgm:cxn modelId="{61C4A187-7376-EA49-AAF8-98679EED4398}" type="presParOf" srcId="{149A3FE3-810F-4E30-B92F-D7C649A0BC42}" destId="{95269D93-95DF-9E4F-AB1A-0EA8585B37A1}" srcOrd="8" destOrd="0" presId="urn:microsoft.com/office/officeart/2018/5/layout/IconCircleLabelList"/>
    <dgm:cxn modelId="{6FEC039B-93CB-DF44-982A-E0605B2E788D}" type="presParOf" srcId="{95269D93-95DF-9E4F-AB1A-0EA8585B37A1}" destId="{D780CF68-3F46-A548-82C7-DE9282E5DA1A}" srcOrd="0" destOrd="0" presId="urn:microsoft.com/office/officeart/2018/5/layout/IconCircleLabelList"/>
    <dgm:cxn modelId="{F4CBEBE5-5B04-CD4C-92B3-A1B6E5584627}" type="presParOf" srcId="{95269D93-95DF-9E4F-AB1A-0EA8585B37A1}" destId="{81969C7D-9169-7649-B6C4-9403F704CF84}" srcOrd="1" destOrd="0" presId="urn:microsoft.com/office/officeart/2018/5/layout/IconCircleLabelList"/>
    <dgm:cxn modelId="{0C0A9196-9F82-454F-BA4B-B967C11FE0B5}" type="presParOf" srcId="{95269D93-95DF-9E4F-AB1A-0EA8585B37A1}" destId="{FAB23F02-F354-C449-9C5E-2C87EF9EAE3A}" srcOrd="2" destOrd="0" presId="urn:microsoft.com/office/officeart/2018/5/layout/IconCircleLabelList"/>
    <dgm:cxn modelId="{1E128C9A-3ED9-7E4F-8980-C3F19B015071}" type="presParOf" srcId="{95269D93-95DF-9E4F-AB1A-0EA8585B37A1}" destId="{B6108EA2-A53B-A049-8DB8-760B6E2A42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3F599-A4E2-0347-8F5E-A9AC089AE998}">
      <dsp:nvSpPr>
        <dsp:cNvPr id="0" name=""/>
        <dsp:cNvSpPr/>
      </dsp:nvSpPr>
      <dsp:spPr>
        <a:xfrm>
          <a:off x="4769273" y="3466"/>
          <a:ext cx="1482578" cy="9636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Easy to Use</a:t>
          </a:r>
        </a:p>
      </dsp:txBody>
      <dsp:txXfrm>
        <a:off x="4816316" y="50509"/>
        <a:ext cx="1388492" cy="869589"/>
      </dsp:txXfrm>
    </dsp:sp>
    <dsp:sp modelId="{BEF0CD9D-71BC-4743-9EB0-5270B51E371A}">
      <dsp:nvSpPr>
        <dsp:cNvPr id="0" name=""/>
        <dsp:cNvSpPr/>
      </dsp:nvSpPr>
      <dsp:spPr>
        <a:xfrm>
          <a:off x="3586183" y="485304"/>
          <a:ext cx="3848758" cy="3848758"/>
        </a:xfrm>
        <a:custGeom>
          <a:avLst/>
          <a:gdLst/>
          <a:ahLst/>
          <a:cxnLst/>
          <a:rect l="0" t="0" r="0" b="0"/>
          <a:pathLst>
            <a:path>
              <a:moveTo>
                <a:pt x="2675841" y="152786"/>
              </a:moveTo>
              <a:arcTo wR="1924379" hR="1924379" stAng="17579121" swAng="196029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C5781A-B1C2-F64E-A5E9-7A7B82CE4D8C}">
      <dsp:nvSpPr>
        <dsp:cNvPr id="0" name=""/>
        <dsp:cNvSpPr/>
      </dsp:nvSpPr>
      <dsp:spPr>
        <a:xfrm>
          <a:off x="6599466" y="1333179"/>
          <a:ext cx="1482578" cy="9636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Accessible</a:t>
          </a:r>
        </a:p>
      </dsp:txBody>
      <dsp:txXfrm>
        <a:off x="6646509" y="1380222"/>
        <a:ext cx="1388492" cy="869589"/>
      </dsp:txXfrm>
    </dsp:sp>
    <dsp:sp modelId="{5AFBA344-99E8-6D4C-A7BB-56783C95DD81}">
      <dsp:nvSpPr>
        <dsp:cNvPr id="0" name=""/>
        <dsp:cNvSpPr/>
      </dsp:nvSpPr>
      <dsp:spPr>
        <a:xfrm>
          <a:off x="3586183" y="485304"/>
          <a:ext cx="3848758" cy="3848758"/>
        </a:xfrm>
        <a:custGeom>
          <a:avLst/>
          <a:gdLst/>
          <a:ahLst/>
          <a:cxnLst/>
          <a:rect l="0" t="0" r="0" b="0"/>
          <a:pathLst>
            <a:path>
              <a:moveTo>
                <a:pt x="3846130" y="1823847"/>
              </a:moveTo>
              <a:arcTo wR="1924379" hR="1924379" stAng="21420326" swAng="219534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B132B7-6D06-8E4E-8D84-8F06761AB0F5}">
      <dsp:nvSpPr>
        <dsp:cNvPr id="0" name=""/>
        <dsp:cNvSpPr/>
      </dsp:nvSpPr>
      <dsp:spPr>
        <a:xfrm>
          <a:off x="5900395" y="3484701"/>
          <a:ext cx="1482578" cy="9636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Efficient</a:t>
          </a:r>
        </a:p>
      </dsp:txBody>
      <dsp:txXfrm>
        <a:off x="5947438" y="3531744"/>
        <a:ext cx="1388492" cy="869589"/>
      </dsp:txXfrm>
    </dsp:sp>
    <dsp:sp modelId="{1F2ED56A-503E-8141-8845-677812725AF5}">
      <dsp:nvSpPr>
        <dsp:cNvPr id="0" name=""/>
        <dsp:cNvSpPr/>
      </dsp:nvSpPr>
      <dsp:spPr>
        <a:xfrm>
          <a:off x="3586183" y="485304"/>
          <a:ext cx="3848758" cy="3848758"/>
        </a:xfrm>
        <a:custGeom>
          <a:avLst/>
          <a:gdLst/>
          <a:ahLst/>
          <a:cxnLst/>
          <a:rect l="0" t="0" r="0" b="0"/>
          <a:pathLst>
            <a:path>
              <a:moveTo>
                <a:pt x="2306573" y="3810423"/>
              </a:moveTo>
              <a:arcTo wR="1924379" hR="1924379" stAng="4712670" swAng="1374659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A532D-6B08-304B-B871-B1B16BD46DDF}">
      <dsp:nvSpPr>
        <dsp:cNvPr id="0" name=""/>
        <dsp:cNvSpPr/>
      </dsp:nvSpPr>
      <dsp:spPr>
        <a:xfrm>
          <a:off x="3638151" y="3484701"/>
          <a:ext cx="1482578" cy="9636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Effective</a:t>
          </a:r>
        </a:p>
      </dsp:txBody>
      <dsp:txXfrm>
        <a:off x="3685194" y="3531744"/>
        <a:ext cx="1388492" cy="869589"/>
      </dsp:txXfrm>
    </dsp:sp>
    <dsp:sp modelId="{8AB88189-2144-6F4F-9831-245A9FEF35BB}">
      <dsp:nvSpPr>
        <dsp:cNvPr id="0" name=""/>
        <dsp:cNvSpPr/>
      </dsp:nvSpPr>
      <dsp:spPr>
        <a:xfrm>
          <a:off x="3586183" y="485304"/>
          <a:ext cx="3848758" cy="3848758"/>
        </a:xfrm>
        <a:custGeom>
          <a:avLst/>
          <a:gdLst/>
          <a:ahLst/>
          <a:cxnLst/>
          <a:rect l="0" t="0" r="0" b="0"/>
          <a:pathLst>
            <a:path>
              <a:moveTo>
                <a:pt x="321420" y="2989160"/>
              </a:moveTo>
              <a:arcTo wR="1924379" hR="1924379" stAng="8784330" swAng="219534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592ED-C703-354D-81B7-5CA51AF905E7}">
      <dsp:nvSpPr>
        <dsp:cNvPr id="0" name=""/>
        <dsp:cNvSpPr/>
      </dsp:nvSpPr>
      <dsp:spPr>
        <a:xfrm>
          <a:off x="2939080" y="1333179"/>
          <a:ext cx="1482578" cy="9636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Engaging</a:t>
          </a:r>
        </a:p>
      </dsp:txBody>
      <dsp:txXfrm>
        <a:off x="2986123" y="1380222"/>
        <a:ext cx="1388492" cy="869589"/>
      </dsp:txXfrm>
    </dsp:sp>
    <dsp:sp modelId="{0B0DC6BD-D2A0-F545-BF4E-D058F8BF1279}">
      <dsp:nvSpPr>
        <dsp:cNvPr id="0" name=""/>
        <dsp:cNvSpPr/>
      </dsp:nvSpPr>
      <dsp:spPr>
        <a:xfrm>
          <a:off x="3586183" y="485304"/>
          <a:ext cx="3848758" cy="3848758"/>
        </a:xfrm>
        <a:custGeom>
          <a:avLst/>
          <a:gdLst/>
          <a:ahLst/>
          <a:cxnLst/>
          <a:rect l="0" t="0" r="0" b="0"/>
          <a:pathLst>
            <a:path>
              <a:moveTo>
                <a:pt x="335469" y="838744"/>
              </a:moveTo>
              <a:arcTo wR="1924379" hR="1924379" stAng="12860588" swAng="196029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DD215-EE81-DA49-B2A6-8AC5EAAFA748}">
      <dsp:nvSpPr>
        <dsp:cNvPr id="0" name=""/>
        <dsp:cNvSpPr/>
      </dsp:nvSpPr>
      <dsp:spPr>
        <a:xfrm>
          <a:off x="0" y="0"/>
          <a:ext cx="532737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CA76AC1-169F-0944-96FE-9786ED8B94AC}">
      <dsp:nvSpPr>
        <dsp:cNvPr id="0" name=""/>
        <dsp:cNvSpPr/>
      </dsp:nvSpPr>
      <dsp:spPr>
        <a:xfrm>
          <a:off x="0" y="0"/>
          <a:ext cx="5327373" cy="90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Reusability</a:t>
          </a:r>
        </a:p>
      </dsp:txBody>
      <dsp:txXfrm>
        <a:off x="0" y="0"/>
        <a:ext cx="5327373" cy="900358"/>
      </dsp:txXfrm>
    </dsp:sp>
    <dsp:sp modelId="{ED197553-02EB-664B-87A3-0F4C98B012F3}">
      <dsp:nvSpPr>
        <dsp:cNvPr id="0" name=""/>
        <dsp:cNvSpPr/>
      </dsp:nvSpPr>
      <dsp:spPr>
        <a:xfrm>
          <a:off x="0" y="900358"/>
          <a:ext cx="532737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32D3D7-0024-8F49-8896-4BC4CCDDDB9D}">
      <dsp:nvSpPr>
        <dsp:cNvPr id="0" name=""/>
        <dsp:cNvSpPr/>
      </dsp:nvSpPr>
      <dsp:spPr>
        <a:xfrm>
          <a:off x="0" y="900358"/>
          <a:ext cx="5327373" cy="90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Consistency</a:t>
          </a:r>
        </a:p>
      </dsp:txBody>
      <dsp:txXfrm>
        <a:off x="0" y="900358"/>
        <a:ext cx="5327373" cy="900358"/>
      </dsp:txXfrm>
    </dsp:sp>
    <dsp:sp modelId="{CF4A672D-3E70-054A-9B40-C4B0DED67CC5}">
      <dsp:nvSpPr>
        <dsp:cNvPr id="0" name=""/>
        <dsp:cNvSpPr/>
      </dsp:nvSpPr>
      <dsp:spPr>
        <a:xfrm>
          <a:off x="0" y="1800717"/>
          <a:ext cx="532737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176A51-1598-1440-86C1-7861D192B65A}">
      <dsp:nvSpPr>
        <dsp:cNvPr id="0" name=""/>
        <dsp:cNvSpPr/>
      </dsp:nvSpPr>
      <dsp:spPr>
        <a:xfrm>
          <a:off x="0" y="1800717"/>
          <a:ext cx="5327373" cy="90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Performance</a:t>
          </a:r>
        </a:p>
      </dsp:txBody>
      <dsp:txXfrm>
        <a:off x="0" y="1800717"/>
        <a:ext cx="5327373" cy="900358"/>
      </dsp:txXfrm>
    </dsp:sp>
    <dsp:sp modelId="{E01777F1-93E4-8043-958C-1DDB2DD1DAC1}">
      <dsp:nvSpPr>
        <dsp:cNvPr id="0" name=""/>
        <dsp:cNvSpPr/>
      </dsp:nvSpPr>
      <dsp:spPr>
        <a:xfrm>
          <a:off x="0" y="2701076"/>
          <a:ext cx="532737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4953B10-4E9E-9247-A2B4-925710862B52}">
      <dsp:nvSpPr>
        <dsp:cNvPr id="0" name=""/>
        <dsp:cNvSpPr/>
      </dsp:nvSpPr>
      <dsp:spPr>
        <a:xfrm>
          <a:off x="0" y="2701076"/>
          <a:ext cx="5327373" cy="90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Collaborative Development</a:t>
          </a:r>
        </a:p>
      </dsp:txBody>
      <dsp:txXfrm>
        <a:off x="0" y="2701076"/>
        <a:ext cx="5327373" cy="900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185F31-7B16-9C4F-94B3-557A7E89884A}">
      <dsp:nvSpPr>
        <dsp:cNvPr id="0" name=""/>
        <dsp:cNvSpPr/>
      </dsp:nvSpPr>
      <dsp:spPr>
        <a:xfrm>
          <a:off x="3701136" y="2424"/>
          <a:ext cx="3826081" cy="9019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Authentication</a:t>
          </a:r>
        </a:p>
      </dsp:txBody>
      <dsp:txXfrm>
        <a:off x="3727554" y="28842"/>
        <a:ext cx="3773245" cy="849136"/>
      </dsp:txXfrm>
    </dsp:sp>
    <dsp:sp modelId="{80937E3A-29F2-4148-93B5-88311A05ECA2}">
      <dsp:nvSpPr>
        <dsp:cNvPr id="0" name=""/>
        <dsp:cNvSpPr/>
      </dsp:nvSpPr>
      <dsp:spPr>
        <a:xfrm rot="5400000">
          <a:off x="5445057" y="926946"/>
          <a:ext cx="338239" cy="405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5492410" y="960770"/>
        <a:ext cx="243533" cy="236767"/>
      </dsp:txXfrm>
    </dsp:sp>
    <dsp:sp modelId="{5DB371CB-2237-B444-AD31-A8F9FA06C9E5}">
      <dsp:nvSpPr>
        <dsp:cNvPr id="0" name=""/>
        <dsp:cNvSpPr/>
      </dsp:nvSpPr>
      <dsp:spPr>
        <a:xfrm>
          <a:off x="3792235" y="1355383"/>
          <a:ext cx="3643884" cy="9019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Metadata Retrieval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(Data Sources, Version)</a:t>
          </a:r>
        </a:p>
      </dsp:txBody>
      <dsp:txXfrm>
        <a:off x="3818653" y="1381801"/>
        <a:ext cx="3591048" cy="849136"/>
      </dsp:txXfrm>
    </dsp:sp>
    <dsp:sp modelId="{730FE531-8115-594D-80B7-3B87C034744B}">
      <dsp:nvSpPr>
        <dsp:cNvPr id="0" name=""/>
        <dsp:cNvSpPr/>
      </dsp:nvSpPr>
      <dsp:spPr>
        <a:xfrm rot="5400000">
          <a:off x="5445057" y="2279906"/>
          <a:ext cx="338239" cy="405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5492410" y="2313730"/>
        <a:ext cx="243533" cy="236767"/>
      </dsp:txXfrm>
    </dsp:sp>
    <dsp:sp modelId="{A57DA148-0B2A-9B47-ACEF-AB1D7E9430DF}">
      <dsp:nvSpPr>
        <dsp:cNvPr id="0" name=""/>
        <dsp:cNvSpPr/>
      </dsp:nvSpPr>
      <dsp:spPr>
        <a:xfrm>
          <a:off x="3792235" y="2708343"/>
          <a:ext cx="3643884" cy="901972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 </a:t>
          </a:r>
          <a:r>
            <a:rPr lang="en-US" sz="1800" kern="1200" dirty="0" err="1"/>
            <a:t>OnStart</a:t>
          </a:r>
          <a:r>
            <a:rPr lang="en-US" sz="1800" kern="1200" dirty="0"/>
            <a:t> Code</a:t>
          </a:r>
        </a:p>
      </dsp:txBody>
      <dsp:txXfrm>
        <a:off x="3818653" y="2734761"/>
        <a:ext cx="3591048" cy="849136"/>
      </dsp:txXfrm>
    </dsp:sp>
    <dsp:sp modelId="{425F55F3-DAB4-CB44-A7F5-47AC3BEC76A2}">
      <dsp:nvSpPr>
        <dsp:cNvPr id="0" name=""/>
        <dsp:cNvSpPr/>
      </dsp:nvSpPr>
      <dsp:spPr>
        <a:xfrm rot="5400000">
          <a:off x="5445057" y="3632865"/>
          <a:ext cx="338239" cy="40588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5492410" y="3666689"/>
        <a:ext cx="243533" cy="236767"/>
      </dsp:txXfrm>
    </dsp:sp>
    <dsp:sp modelId="{ABA2E102-0FBA-C74A-BB18-B2977E16EE8E}">
      <dsp:nvSpPr>
        <dsp:cNvPr id="0" name=""/>
        <dsp:cNvSpPr/>
      </dsp:nvSpPr>
      <dsp:spPr>
        <a:xfrm>
          <a:off x="3701136" y="4061302"/>
          <a:ext cx="3826081" cy="90197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Render Screens</a:t>
          </a:r>
        </a:p>
      </dsp:txBody>
      <dsp:txXfrm>
        <a:off x="3727554" y="4087720"/>
        <a:ext cx="3773245" cy="8491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55889-13A6-4154-AB01-B5C22D58583B}">
      <dsp:nvSpPr>
        <dsp:cNvPr id="0" name=""/>
        <dsp:cNvSpPr/>
      </dsp:nvSpPr>
      <dsp:spPr>
        <a:xfrm>
          <a:off x="1157104" y="128225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BAE1A-50FA-4F8B-9C4B-84FE3551DE49}">
      <dsp:nvSpPr>
        <dsp:cNvPr id="0" name=""/>
        <dsp:cNvSpPr/>
      </dsp:nvSpPr>
      <dsp:spPr>
        <a:xfrm>
          <a:off x="1391104" y="151625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77C78-1A64-4FD1-A118-FE69630D6325}">
      <dsp:nvSpPr>
        <dsp:cNvPr id="0" name=""/>
        <dsp:cNvSpPr/>
      </dsp:nvSpPr>
      <dsp:spPr>
        <a:xfrm>
          <a:off x="806104" y="272225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CACHING IS YOUR FRIEND!</a:t>
          </a:r>
        </a:p>
      </dsp:txBody>
      <dsp:txXfrm>
        <a:off x="806104" y="2722251"/>
        <a:ext cx="1800000" cy="720000"/>
      </dsp:txXfrm>
    </dsp:sp>
    <dsp:sp modelId="{94AAF895-AA9B-4AD6-BD6A-A03EBB3EDFBB}">
      <dsp:nvSpPr>
        <dsp:cNvPr id="0" name=""/>
        <dsp:cNvSpPr/>
      </dsp:nvSpPr>
      <dsp:spPr>
        <a:xfrm>
          <a:off x="3272104" y="128225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145FB-3327-4D69-BBAF-64AAB9D24570}">
      <dsp:nvSpPr>
        <dsp:cNvPr id="0" name=""/>
        <dsp:cNvSpPr/>
      </dsp:nvSpPr>
      <dsp:spPr>
        <a:xfrm>
          <a:off x="3506105" y="151625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D7ACB-0E61-4D7C-BFE0-9CC8C3F0B62B}">
      <dsp:nvSpPr>
        <dsp:cNvPr id="0" name=""/>
        <dsp:cNvSpPr/>
      </dsp:nvSpPr>
      <dsp:spPr>
        <a:xfrm>
          <a:off x="2921104" y="272225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 Concurrent Function</a:t>
          </a:r>
        </a:p>
      </dsp:txBody>
      <dsp:txXfrm>
        <a:off x="2921104" y="2722251"/>
        <a:ext cx="1800000" cy="720000"/>
      </dsp:txXfrm>
    </dsp:sp>
    <dsp:sp modelId="{99AF349A-3E06-4E0F-B884-A40FC9689C9C}">
      <dsp:nvSpPr>
        <dsp:cNvPr id="0" name=""/>
        <dsp:cNvSpPr/>
      </dsp:nvSpPr>
      <dsp:spPr>
        <a:xfrm>
          <a:off x="5387105" y="128225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25328-977F-4274-AB4C-C3CAAED16007}">
      <dsp:nvSpPr>
        <dsp:cNvPr id="0" name=""/>
        <dsp:cNvSpPr/>
      </dsp:nvSpPr>
      <dsp:spPr>
        <a:xfrm>
          <a:off x="5621105" y="151625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50037-EA3A-402B-95B3-AB88944D1FD0}">
      <dsp:nvSpPr>
        <dsp:cNvPr id="0" name=""/>
        <dsp:cNvSpPr/>
      </dsp:nvSpPr>
      <dsp:spPr>
        <a:xfrm>
          <a:off x="5036105" y="272225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BE MINDFUL OF DEPENDENCIES</a:t>
          </a:r>
        </a:p>
      </dsp:txBody>
      <dsp:txXfrm>
        <a:off x="5036105" y="2722251"/>
        <a:ext cx="1800000" cy="720000"/>
      </dsp:txXfrm>
    </dsp:sp>
    <dsp:sp modelId="{E9040981-6D40-469D-B697-D27457965C65}">
      <dsp:nvSpPr>
        <dsp:cNvPr id="0" name=""/>
        <dsp:cNvSpPr/>
      </dsp:nvSpPr>
      <dsp:spPr>
        <a:xfrm>
          <a:off x="7502105" y="128225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657D05-22E7-469D-AD5A-BAE4DB7D79B6}">
      <dsp:nvSpPr>
        <dsp:cNvPr id="0" name=""/>
        <dsp:cNvSpPr/>
      </dsp:nvSpPr>
      <dsp:spPr>
        <a:xfrm>
          <a:off x="7736105" y="151625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729D4-DC7D-4B85-9A29-83CCA892F7BA}">
      <dsp:nvSpPr>
        <dsp:cNvPr id="0" name=""/>
        <dsp:cNvSpPr/>
      </dsp:nvSpPr>
      <dsp:spPr>
        <a:xfrm>
          <a:off x="7151105" y="272225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Reduce code duplication</a:t>
          </a:r>
        </a:p>
      </dsp:txBody>
      <dsp:txXfrm>
        <a:off x="7151105" y="2722251"/>
        <a:ext cx="1800000" cy="720000"/>
      </dsp:txXfrm>
    </dsp:sp>
    <dsp:sp modelId="{D780CF68-3F46-A548-82C7-DE9282E5DA1A}">
      <dsp:nvSpPr>
        <dsp:cNvPr id="0" name=""/>
        <dsp:cNvSpPr/>
      </dsp:nvSpPr>
      <dsp:spPr>
        <a:xfrm>
          <a:off x="9617105" y="1282251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969C7D-9169-7649-B6C4-9403F704CF84}">
      <dsp:nvSpPr>
        <dsp:cNvPr id="0" name=""/>
        <dsp:cNvSpPr/>
      </dsp:nvSpPr>
      <dsp:spPr>
        <a:xfrm>
          <a:off x="9851105" y="151625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08EA2-A53B-A049-8DB8-760B6E2A42A2}">
      <dsp:nvSpPr>
        <dsp:cNvPr id="0" name=""/>
        <dsp:cNvSpPr/>
      </dsp:nvSpPr>
      <dsp:spPr>
        <a:xfrm>
          <a:off x="9266105" y="272225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Try the Performance Checker</a:t>
          </a:r>
        </a:p>
      </dsp:txBody>
      <dsp:txXfrm>
        <a:off x="9266105" y="2722251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82595-6FDC-4743-9BF2-5BD40CB2F17A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EF39A-EE33-104D-9A96-80831DDFF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88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819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246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1506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10/2/2020 9:30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3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4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6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93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5879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2402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839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2DBE4BB-02BC-403B-BD4E-F269E80770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58114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Speaker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Introduce Yourself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316673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246582" y="-607860"/>
            <a:ext cx="7777150" cy="6928705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-1" y="250944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148" y="3282215"/>
            <a:ext cx="4401349" cy="866785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25FCB2-64C1-40EB-9815-E3E240DD159E}"/>
              </a:ext>
            </a:extLst>
          </p:cNvPr>
          <p:cNvSpPr/>
          <p:nvPr userDrawn="1"/>
        </p:nvSpPr>
        <p:spPr>
          <a:xfrm>
            <a:off x="-9049" y="1539580"/>
            <a:ext cx="6171624" cy="3883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21B7D1-7597-4BF6-B656-14340DAFA6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9145" y="1563999"/>
            <a:ext cx="6171720" cy="389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here to Insert Photo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041" y="1143887"/>
            <a:ext cx="11432455" cy="5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32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7546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 dirty="0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a screenshot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51330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73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941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2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12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1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0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89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8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Friday, October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2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6" r:id="rId6"/>
    <p:sldLayoutId id="2147483921" r:id="rId7"/>
    <p:sldLayoutId id="2147483922" r:id="rId8"/>
    <p:sldLayoutId id="2147483923" r:id="rId9"/>
    <p:sldLayoutId id="2147483925" r:id="rId10"/>
    <p:sldLayoutId id="2147483924" r:id="rId11"/>
    <p:sldLayoutId id="2147483934" r:id="rId12"/>
    <p:sldLayoutId id="2147483935" r:id="rId13"/>
    <p:sldLayoutId id="2147483936" r:id="rId14"/>
    <p:sldLayoutId id="2147483937" r:id="rId15"/>
    <p:sldLayoutId id="2147483941" r:id="rId16"/>
    <p:sldLayoutId id="2147483942" r:id="rId17"/>
    <p:sldLayoutId id="2147483943" r:id="rId18"/>
    <p:sldLayoutId id="2147483944" r:id="rId19"/>
    <p:sldLayoutId id="2147483945" r:id="rId2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-css-js.com/css/generator/" TargetMode="External"/><Relationship Id="rId2" Type="http://schemas.openxmlformats.org/officeDocument/2006/relationships/hyperlink" Target="https://html-online.com/editor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jpeg"/><Relationship Id="rId4" Type="http://schemas.openxmlformats.org/officeDocument/2006/relationships/hyperlink" Target="https://youtu.be/HqsV8dO1OBM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lor-blindness.com/coblis-color-blindness-simulator/" TargetMode="External"/><Relationship Id="rId13" Type="http://schemas.openxmlformats.org/officeDocument/2006/relationships/hyperlink" Target="https://www.aprildunnam.com/" TargetMode="External"/><Relationship Id="rId3" Type="http://schemas.openxmlformats.org/officeDocument/2006/relationships/hyperlink" Target="https://bit.ly/33s5iJU" TargetMode="External"/><Relationship Id="rId7" Type="http://schemas.openxmlformats.org/officeDocument/2006/relationships/hyperlink" Target="https://webaim.org/resources/contrastchecker/" TargetMode="External"/><Relationship Id="rId12" Type="http://schemas.openxmlformats.org/officeDocument/2006/relationships/hyperlink" Target="https://youtube.com/c/aprildunnam" TargetMode="External"/><Relationship Id="rId2" Type="http://schemas.openxmlformats.org/officeDocument/2006/relationships/hyperlink" Target="https://powerusers.microsoft.com/t5/Community-App-Samples/bd-p/AppFeedbackGallery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powerusers.microsoft.com/t5/Webinars-and-Video-Gallery/bd-p/VideoGallery" TargetMode="External"/><Relationship Id="rId11" Type="http://schemas.openxmlformats.org/officeDocument/2006/relationships/hyperlink" Target="https://github.com/aprildunnam/PowerApps" TargetMode="External"/><Relationship Id="rId5" Type="http://schemas.openxmlformats.org/officeDocument/2006/relationships/hyperlink" Target="https://loading.io/" TargetMode="External"/><Relationship Id="rId10" Type="http://schemas.openxmlformats.org/officeDocument/2006/relationships/hyperlink" Target="https://compressor.io/" TargetMode="External"/><Relationship Id="rId4" Type="http://schemas.openxmlformats.org/officeDocument/2006/relationships/hyperlink" Target="https://powerusers.microsoft.com/t5/Canvas-Apps-Components-Samples/bd-p/ComponentsGallery" TargetMode="External"/><Relationship Id="rId9" Type="http://schemas.openxmlformats.org/officeDocument/2006/relationships/hyperlink" Target="https://www.pexel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6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youtube.com/c/aprildunnam" TargetMode="External"/><Relationship Id="rId5" Type="http://schemas.openxmlformats.org/officeDocument/2006/relationships/hyperlink" Target="https://www.twitter.com/aprildunnam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Am_ManCat" TargetMode="External"/><Relationship Id="rId3" Type="http://schemas.openxmlformats.org/officeDocument/2006/relationships/hyperlink" Target="https://powerapps.microsoft.com/en-us/blog/powerapps-employee-experience-starter-kit/" TargetMode="External"/><Relationship Id="rId7" Type="http://schemas.openxmlformats.org/officeDocument/2006/relationships/hyperlink" Target="https://twitter.com/alancha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twitter.com/YusufBShariff" TargetMode="External"/><Relationship Id="rId5" Type="http://schemas.openxmlformats.org/officeDocument/2006/relationships/hyperlink" Target="https://twitter.com/GSiVed" TargetMode="External"/><Relationship Id="rId4" Type="http://schemas.openxmlformats.org/officeDocument/2006/relationships/hyperlink" Target="https://www.pinterest.com/mosier716/app-ui-design-inspir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13F9A-9D0B-E848-A7CB-BF75D29F3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271" y="2003215"/>
            <a:ext cx="6345964" cy="2935677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Power Apps</a:t>
            </a:r>
            <a:br>
              <a:rPr lang="en-US" sz="5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</a:br>
            <a:r>
              <a:rPr lang="en-US" sz="5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Makeover: Basic to Beautiful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41419-E8D5-3D43-B9E0-12EBA3081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389120"/>
            <a:ext cx="4210167" cy="1192815"/>
          </a:xfrm>
        </p:spPr>
        <p:txBody>
          <a:bodyPr anchor="b">
            <a:normAutofit/>
          </a:bodyPr>
          <a:lstStyle/>
          <a:p>
            <a:pPr algn="l"/>
            <a:r>
              <a:rPr lang="en-US" sz="1400"/>
              <a:t>April Dunnam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55DF6-5223-433F-B15B-58499AE7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768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3802-59E4-E849-B957-53E1C7D4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47" y="397265"/>
            <a:ext cx="6021708" cy="1240461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Marie Kondo Your Apps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03873-8113-634E-9DC5-8448247F01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9979" y="1713143"/>
            <a:ext cx="3983575" cy="4279439"/>
          </a:xfrm>
          <a:prstGeom prst="rect">
            <a:avLst/>
          </a:prstGeom>
        </p:spPr>
        <p:txBody>
          <a:bodyPr wrap="square">
            <a:normAutofit fontScale="92500"/>
          </a:bodyPr>
          <a:lstStyle/>
          <a:p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Clutter-reducing app hacks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Tabs to reduce scrolling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Popout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Menus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More Visuals, less text (SVGs, Icons, </a:t>
            </a:r>
            <a:r>
              <a:rPr lang="en-US" sz="2800" dirty="0" err="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etc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Components for reusability</a:t>
            </a:r>
          </a:p>
        </p:txBody>
      </p:sp>
      <p:pic>
        <p:nvPicPr>
          <p:cNvPr id="6" name="Content Placeholder 5" descr="Kudos PowerApp Screenshot">
            <a:extLst>
              <a:ext uri="{FF2B5EF4-FFF2-40B4-BE49-F238E27FC236}">
                <a16:creationId xmlns:a16="http://schemas.microsoft.com/office/drawing/2014/main" id="{A7E7B36B-E3D0-7042-97FE-122E370E91D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tretch/>
        </p:blipFill>
        <p:spPr>
          <a:xfrm>
            <a:off x="309235" y="1637727"/>
            <a:ext cx="7253288" cy="4279439"/>
          </a:xfrm>
          <a:prstGeom prst="rect">
            <a:avLst/>
          </a:prstGeom>
          <a:noFill/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8D85AED-408F-B342-8AC1-98702853C5D1}"/>
              </a:ext>
            </a:extLst>
          </p:cNvPr>
          <p:cNvSpPr txBox="1">
            <a:spLocks/>
          </p:cNvSpPr>
          <p:nvPr/>
        </p:nvSpPr>
        <p:spPr>
          <a:xfrm>
            <a:off x="7188755" y="272752"/>
            <a:ext cx="4511956" cy="6461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0" i="1" dirty="0"/>
              <a:t>Clutter is the enemy of good design!</a:t>
            </a:r>
            <a:endParaRPr lang="en-US" sz="2800" b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D1E249B-2015-0846-A7D0-2519579E6571}"/>
              </a:ext>
            </a:extLst>
          </p:cNvPr>
          <p:cNvSpPr txBox="1">
            <a:spLocks/>
          </p:cNvSpPr>
          <p:nvPr/>
        </p:nvSpPr>
        <p:spPr>
          <a:xfrm>
            <a:off x="9883532" y="707467"/>
            <a:ext cx="1830022" cy="791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— April Dunnam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21C01-CCEF-B04E-98FF-1A6DB675F8B0}"/>
              </a:ext>
            </a:extLst>
          </p:cNvPr>
          <p:cNvSpPr txBox="1"/>
          <p:nvPr/>
        </p:nvSpPr>
        <p:spPr>
          <a:xfrm rot="10800000">
            <a:off x="11570643" y="212600"/>
            <a:ext cx="54292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spc="-70" dirty="0">
                <a:solidFill>
                  <a:srgbClr val="1B6B7E"/>
                </a:solidFill>
                <a:latin typeface="Modern No. 20" panose="02070704070505020303" pitchFamily="18" charset="0"/>
              </a:rPr>
              <a:t>&lt;&lt;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F4B68-C4B8-4045-9ABF-3D15F823C793}"/>
              </a:ext>
            </a:extLst>
          </p:cNvPr>
          <p:cNvSpPr txBox="1"/>
          <p:nvPr/>
        </p:nvSpPr>
        <p:spPr>
          <a:xfrm>
            <a:off x="6667610" y="33159"/>
            <a:ext cx="54292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0" b="1" spc="-70" dirty="0">
                <a:solidFill>
                  <a:srgbClr val="1B6B7E"/>
                </a:solidFill>
                <a:latin typeface="Modern No. 20" panose="02070704070505020303" pitchFamily="18" charset="0"/>
              </a:rPr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41764769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2B4D-6DD9-0347-9BB7-BDB760B13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36" y="365126"/>
            <a:ext cx="5810669" cy="11461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Components?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185F4-F953-FA41-8FEC-68245D473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136" y="2173288"/>
            <a:ext cx="4073236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Reusable building blocks </a:t>
            </a:r>
          </a:p>
          <a:p>
            <a:r>
              <a:rPr lang="en-US" dirty="0">
                <a:solidFill>
                  <a:srgbClr val="FFFFFF"/>
                </a:solidFill>
              </a:rPr>
              <a:t>Define a set of controls </a:t>
            </a:r>
          </a:p>
          <a:p>
            <a:r>
              <a:rPr lang="en-US" dirty="0">
                <a:solidFill>
                  <a:srgbClr val="FFFFFF"/>
                </a:solidFill>
              </a:rPr>
              <a:t>Import components in other apps</a:t>
            </a:r>
          </a:p>
          <a:p>
            <a:r>
              <a:rPr lang="en-US" dirty="0">
                <a:solidFill>
                  <a:srgbClr val="FFFFFF"/>
                </a:solidFill>
              </a:rPr>
              <a:t>Master-Child Implementation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picture containing room, building, scene, colorful&#10;&#10;Description automatically generated">
            <a:extLst>
              <a:ext uri="{FF2B5EF4-FFF2-40B4-BE49-F238E27FC236}">
                <a16:creationId xmlns:a16="http://schemas.microsoft.com/office/drawing/2014/main" id="{74A5E6B6-8874-F342-A18E-08F10CA24E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4" r="8052" b="2"/>
          <a:stretch/>
        </p:blipFill>
        <p:spPr>
          <a:xfrm>
            <a:off x="6763680" y="2173287"/>
            <a:ext cx="4009526" cy="4003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700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3DAF4AA-9270-40B5-B73C-B11B9A9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9719A-EA13-9444-8002-342F178E5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62743"/>
            <a:ext cx="5327375" cy="1560022"/>
          </a:xfrm>
        </p:spPr>
        <p:txBody>
          <a:bodyPr anchor="b">
            <a:normAutofit/>
          </a:bodyPr>
          <a:lstStyle/>
          <a:p>
            <a:r>
              <a:rPr lang="en-US"/>
              <a:t>Why Use Components?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D5E60A-D6B1-4F21-A993-313958AF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15300" y="-4"/>
            <a:ext cx="4076699" cy="685800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7BB16B-E108-4C64-97D5-7AC67CC5E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24863" y="1390436"/>
            <a:ext cx="6857572" cy="4076700"/>
          </a:xfrm>
          <a:prstGeom prst="rect">
            <a:avLst/>
          </a:prstGeom>
          <a:gradFill>
            <a:gsLst>
              <a:gs pos="0">
                <a:schemeClr val="accent4">
                  <a:alpha val="13000"/>
                </a:schemeClr>
              </a:gs>
              <a:gs pos="99000">
                <a:schemeClr val="accent2">
                  <a:alpha val="5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A5F6A003-4671-4F7B-A12E-2946D61E4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85110" y="1451112"/>
            <a:ext cx="6858001" cy="3955771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72000">
                <a:schemeClr val="tx2">
                  <a:lumMod val="75000"/>
                  <a:lumOff val="25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6B39302-F5E8-4FFE-B943-CDBF84944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50"/>
          <a:stretch/>
        </p:blipFill>
        <p:spPr>
          <a:xfrm>
            <a:off x="7169796" y="1028699"/>
            <a:ext cx="4076701" cy="4076701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B77E53E-A1E7-46B3-8ACF-566794A97C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930794"/>
              </p:ext>
            </p:extLst>
          </p:nvPr>
        </p:nvGraphicFramePr>
        <p:xfrm>
          <a:off x="1371600" y="2279374"/>
          <a:ext cx="5327373" cy="3601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712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1685-3578-C349-96E7-75A05A11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06068-7E09-C941-B14F-11F5F85B2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B8323-E394-6845-A48A-EA1DFC434D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Send information to the component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Text to show</a:t>
            </a:r>
          </a:p>
          <a:p>
            <a:pPr lvl="1"/>
            <a:r>
              <a:rPr lang="en-US" dirty="0"/>
              <a:t>Navigation items to Display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C398F-8747-F641-883E-982D6AFD3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F2891-293E-F84D-867C-CBDD9BE891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Get information from the component</a:t>
            </a:r>
          </a:p>
          <a:p>
            <a:pPr lvl="1"/>
            <a:r>
              <a:rPr lang="en-US" dirty="0"/>
              <a:t>Selected Item in a Gallery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5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3802-59E4-E849-B957-53E1C7D4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08342"/>
            <a:ext cx="7292131" cy="853380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dirty="0"/>
              <a:t>Remember your ABC’s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03873-8113-634E-9DC5-8448247F013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8263" y="1161722"/>
            <a:ext cx="5801425" cy="483393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0" indent="0">
              <a:buNone/>
            </a:pPr>
            <a:r>
              <a:rPr lang="en-US" sz="28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lways </a:t>
            </a:r>
            <a:r>
              <a:rPr lang="en-US" sz="28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 </a:t>
            </a:r>
            <a:r>
              <a:rPr lang="en-US" sz="28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ommunicating!</a:t>
            </a:r>
          </a:p>
          <a:p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Loading messages for long running processes</a:t>
            </a:r>
          </a:p>
          <a:p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Success messages</a:t>
            </a:r>
          </a:p>
          <a:p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Error Handling</a:t>
            </a:r>
          </a:p>
        </p:txBody>
      </p:sp>
      <p:pic>
        <p:nvPicPr>
          <p:cNvPr id="1026" name="Picture 2" descr="Image result for loading graphic">
            <a:extLst>
              <a:ext uri="{FF2B5EF4-FFF2-40B4-BE49-F238E27FC236}">
                <a16:creationId xmlns:a16="http://schemas.microsoft.com/office/drawing/2014/main" id="{F1E69E69-63F8-45E1-8C45-E812ADCFA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590" y="471912"/>
            <a:ext cx="2078798" cy="20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uccess message app">
            <a:extLst>
              <a:ext uri="{FF2B5EF4-FFF2-40B4-BE49-F238E27FC236}">
                <a16:creationId xmlns:a16="http://schemas.microsoft.com/office/drawing/2014/main" id="{03617F6A-523A-4AEC-9F81-84F043BA4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11211" r="5345" b="9606"/>
          <a:stretch/>
        </p:blipFill>
        <p:spPr bwMode="auto">
          <a:xfrm>
            <a:off x="7138737" y="2791326"/>
            <a:ext cx="4764505" cy="320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4071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3802-59E4-E849-B957-53E1C7D4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08342"/>
            <a:ext cx="7292131" cy="853380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Use the HTML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03873-8113-634E-9DC5-8448247F013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8263" y="1161722"/>
            <a:ext cx="7481110" cy="4833938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Gives you more flexibility</a:t>
            </a:r>
          </a:p>
          <a:p>
            <a:pPr lvl="1"/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Box shadows</a:t>
            </a:r>
          </a:p>
          <a:p>
            <a:pPr lvl="1"/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Text shadows</a:t>
            </a:r>
          </a:p>
          <a:p>
            <a:pPr lvl="1"/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Gradients</a:t>
            </a:r>
          </a:p>
          <a:p>
            <a:r>
              <a:rPr lang="en-US" sz="2800" dirty="0"/>
              <a:t>Add CSS to your text</a:t>
            </a:r>
            <a:endParaRPr lang="en-US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HTML/CSS Generator Tools: </a:t>
            </a:r>
          </a:p>
          <a:p>
            <a:pPr lvl="1"/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Html-online.com 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&amp; 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Html-css-js.com</a:t>
            </a:r>
            <a:b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b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Video: Top 3 Uses for the HTML Control 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https://youtu.be/HqsV8dO1OBM</a:t>
            </a:r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pic>
        <p:nvPicPr>
          <p:cNvPr id="6" name="Content Placeholder 5" descr="PTO Profile PowerApp Example with HTML Control">
            <a:extLst>
              <a:ext uri="{FF2B5EF4-FFF2-40B4-BE49-F238E27FC236}">
                <a16:creationId xmlns:a16="http://schemas.microsoft.com/office/drawing/2014/main" id="{A7E7B36B-E3D0-7042-97FE-122E370E91D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/>
        </p:blipFill>
        <p:spPr>
          <a:xfrm>
            <a:off x="8069373" y="56290"/>
            <a:ext cx="3385440" cy="5939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4880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48B9-BE84-1F4B-B903-29A5C25F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The Importance of Performance</a:t>
            </a:r>
          </a:p>
        </p:txBody>
      </p:sp>
      <p:pic>
        <p:nvPicPr>
          <p:cNvPr id="4" name="Picture 3" descr="Survey results graph - stressful situations">
            <a:extLst>
              <a:ext uri="{FF2B5EF4-FFF2-40B4-BE49-F238E27FC236}">
                <a16:creationId xmlns:a16="http://schemas.microsoft.com/office/drawing/2014/main" id="{B8AA1AAB-42CF-0244-84BB-48CAE41E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290945"/>
            <a:ext cx="8164285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19565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589B-4E61-0043-9515-75561DA9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188" y="271725"/>
            <a:ext cx="9810376" cy="762799"/>
          </a:xfrm>
        </p:spPr>
        <p:txBody>
          <a:bodyPr/>
          <a:lstStyle/>
          <a:p>
            <a:r>
              <a:rPr lang="en-US" dirty="0"/>
              <a:t>PowerApps Loading Process</a:t>
            </a:r>
          </a:p>
        </p:txBody>
      </p:sp>
      <p:graphicFrame>
        <p:nvGraphicFramePr>
          <p:cNvPr id="4" name="Content Placeholder 3" descr="PowerApps Loading Process: 1st - Authentication 2nd - Metadata Retreival 3rd - Run OnStart Code 4th - render screens">
            <a:extLst>
              <a:ext uri="{FF2B5EF4-FFF2-40B4-BE49-F238E27FC236}">
                <a16:creationId xmlns:a16="http://schemas.microsoft.com/office/drawing/2014/main" id="{439DD998-E16A-074A-8DBE-AC353E2119B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32434805"/>
              </p:ext>
            </p:extLst>
          </p:nvPr>
        </p:nvGraphicFramePr>
        <p:xfrm>
          <a:off x="584198" y="1330169"/>
          <a:ext cx="11228355" cy="496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3281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185F31-7B16-9C4F-94B3-557A7E89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1D185F31-7B16-9C4F-94B3-557A7E89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1D185F31-7B16-9C4F-94B3-557A7E898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937E3A-29F2-4148-93B5-88311A05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80937E3A-29F2-4148-93B5-88311A05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80937E3A-29F2-4148-93B5-88311A05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B371CB-2237-B444-AD31-A8F9FA06C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5DB371CB-2237-B444-AD31-A8F9FA06C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5DB371CB-2237-B444-AD31-A8F9FA06C9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30FE531-8115-594D-80B7-3B87C0347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730FE531-8115-594D-80B7-3B87C0347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730FE531-8115-594D-80B7-3B87C0347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7DA148-0B2A-9B47-ACEF-AB1D7E9430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A57DA148-0B2A-9B47-ACEF-AB1D7E9430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A57DA148-0B2A-9B47-ACEF-AB1D7E9430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25F55F3-DAB4-CB44-A7F5-47AC3BEC7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425F55F3-DAB4-CB44-A7F5-47AC3BEC7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425F55F3-DAB4-CB44-A7F5-47AC3BEC76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A2E102-0FBA-C74A-BB18-B2977E16E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ABA2E102-0FBA-C74A-BB18-B2977E16E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ABA2E102-0FBA-C74A-BB18-B2977E16E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4C80-E006-9C48-A88F-835D4C69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897508"/>
          </a:xfrm>
        </p:spPr>
        <p:txBody>
          <a:bodyPr/>
          <a:lstStyle/>
          <a:p>
            <a:r>
              <a:rPr lang="en-US" dirty="0"/>
              <a:t>Performance Tips</a:t>
            </a:r>
          </a:p>
        </p:txBody>
      </p:sp>
      <p:graphicFrame>
        <p:nvGraphicFramePr>
          <p:cNvPr id="4" name="Content Placeholder 2" descr="Performance Tips">
            <a:extLst>
              <a:ext uri="{FF2B5EF4-FFF2-40B4-BE49-F238E27FC236}">
                <a16:creationId xmlns:a16="http://schemas.microsoft.com/office/drawing/2014/main" id="{5210E147-EA37-8A4A-A2A6-1E510140E8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598321"/>
              </p:ext>
            </p:extLst>
          </p:nvPr>
        </p:nvGraphicFramePr>
        <p:xfrm>
          <a:off x="0" y="1454046"/>
          <a:ext cx="11872210" cy="4724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2323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8263" y="585788"/>
            <a:ext cx="4613932" cy="5683249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dirty="0"/>
              <a:t>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48D398-6ADE-D144-AC96-EA8A6401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685800"/>
            <a:ext cx="68580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28999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B1D5B-7C60-244C-8891-E1DCB2160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F8CE64-9C45-BA41-99CF-B8DFE93C1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028699"/>
            <a:ext cx="9448799" cy="3600451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What makes a beautiful app</a:t>
            </a:r>
          </a:p>
          <a:p>
            <a:r>
              <a:rPr lang="en-US" sz="4000" dirty="0"/>
              <a:t>Tips to makeover your apps</a:t>
            </a:r>
          </a:p>
          <a:p>
            <a:r>
              <a:rPr lang="en-US" sz="4000" dirty="0"/>
              <a:t>Demos</a:t>
            </a:r>
          </a:p>
          <a:p>
            <a:r>
              <a:rPr lang="en-US" sz="4000" dirty="0"/>
              <a:t>Resources</a:t>
            </a:r>
          </a:p>
          <a:p>
            <a:r>
              <a:rPr lang="en-US" sz="40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7523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D56F-9F4F-0A44-8CDD-6B90EE31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37" y="126053"/>
            <a:ext cx="9810376" cy="745239"/>
          </a:xfrm>
        </p:spPr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00CE7-70D0-A741-B29C-86E9F101EF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2000" y="1171075"/>
            <a:ext cx="11481400" cy="50853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Power Users Community App Samples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https://powerusers.microsoft.com/t5/Community-App-Samples/bd-p/AppFeedbackGallery</a:t>
            </a:r>
            <a:endParaRPr lang="en-US" dirty="0"/>
          </a:p>
          <a:p>
            <a:r>
              <a:rPr lang="en-US" dirty="0"/>
              <a:t>Microsoft Component Examples: </a:t>
            </a:r>
            <a:r>
              <a:rPr lang="en-US" dirty="0">
                <a:hlinkClick r:id="rId3"/>
              </a:rPr>
              <a:t>https://bit.ly/33s5iJU</a:t>
            </a:r>
            <a:r>
              <a:rPr lang="en-US" dirty="0"/>
              <a:t> </a:t>
            </a:r>
          </a:p>
          <a:p>
            <a:r>
              <a:rPr lang="en-US" dirty="0"/>
              <a:t>Power Users Community Component Samples</a:t>
            </a:r>
          </a:p>
          <a:p>
            <a:pPr lvl="1"/>
            <a:r>
              <a:rPr lang="en-US" dirty="0">
                <a:hlinkClick r:id="rId4"/>
              </a:rPr>
              <a:t>https://powerusers.microsoft.com/t5/Canvas-Apps-Components-Samples/bd-p/ComponentsGallery</a:t>
            </a:r>
            <a:endParaRPr lang="en-US" dirty="0"/>
          </a:p>
          <a:p>
            <a:r>
              <a:rPr lang="en-US" dirty="0"/>
              <a:t>Free GIFS &amp; SVGS: </a:t>
            </a:r>
            <a:r>
              <a:rPr lang="en-US" dirty="0">
                <a:hlinkClick r:id="rId5"/>
              </a:rPr>
              <a:t>https://loading.io</a:t>
            </a:r>
            <a:r>
              <a:rPr lang="en-US" dirty="0"/>
              <a:t>  </a:t>
            </a:r>
          </a:p>
          <a:p>
            <a:r>
              <a:rPr lang="en-US" dirty="0"/>
              <a:t>Power Users Video Gallery</a:t>
            </a:r>
          </a:p>
          <a:p>
            <a:pPr lvl="1"/>
            <a:r>
              <a:rPr lang="en-US" dirty="0">
                <a:hlinkClick r:id="rId6"/>
              </a:rPr>
              <a:t>https://powerusers.microsoft.com/t5/Webinars-and-Video-Gallery/bd-p/VideoGallery</a:t>
            </a:r>
            <a:endParaRPr lang="en-US" dirty="0"/>
          </a:p>
          <a:p>
            <a:r>
              <a:rPr lang="en-US" dirty="0"/>
              <a:t>Contrast Checker: </a:t>
            </a:r>
            <a:r>
              <a:rPr lang="en-US" dirty="0">
                <a:hlinkClick r:id="rId7"/>
              </a:rPr>
              <a:t>https://webaim.org/resources/contrastchecker/</a:t>
            </a:r>
            <a:endParaRPr lang="en-US" dirty="0"/>
          </a:p>
          <a:p>
            <a:r>
              <a:rPr lang="en-US" dirty="0"/>
              <a:t>Color Blindness Simulator: </a:t>
            </a:r>
            <a:r>
              <a:rPr lang="en-US" dirty="0">
                <a:hlinkClick r:id="rId8"/>
              </a:rPr>
              <a:t>https://www.color-blindness.com/coblis-color-blindness-simulator/</a:t>
            </a:r>
            <a:endParaRPr lang="en-US" dirty="0"/>
          </a:p>
          <a:p>
            <a:r>
              <a:rPr lang="en-US" sz="2000" dirty="0"/>
              <a:t>Background Images:  </a:t>
            </a:r>
            <a:r>
              <a:rPr lang="en-US" sz="2000" dirty="0">
                <a:hlinkClick r:id="rId9"/>
              </a:rPr>
              <a:t>https://www.pexels.com</a:t>
            </a:r>
            <a:r>
              <a:rPr lang="en-US" sz="2000" dirty="0"/>
              <a:t>  </a:t>
            </a:r>
          </a:p>
          <a:p>
            <a:r>
              <a:rPr lang="en-US" sz="2000" dirty="0"/>
              <a:t>Image Compressor: </a:t>
            </a:r>
            <a:r>
              <a:rPr lang="en-US" sz="2000" dirty="0">
                <a:hlinkClick r:id="rId10"/>
              </a:rPr>
              <a:t>https://compressor.io/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/>
              <a:t>April’s </a:t>
            </a:r>
            <a:r>
              <a:rPr lang="en-US" dirty="0" err="1"/>
              <a:t>Github</a:t>
            </a:r>
            <a:r>
              <a:rPr lang="en-US" dirty="0"/>
              <a:t> with PowerApps Samples: </a:t>
            </a:r>
            <a:r>
              <a:rPr lang="en-US" dirty="0">
                <a:hlinkClick r:id="rId11"/>
              </a:rPr>
              <a:t>https://github.com/aprildunnam/PowerApps</a:t>
            </a:r>
            <a:endParaRPr lang="en-US" dirty="0"/>
          </a:p>
          <a:p>
            <a:r>
              <a:rPr lang="en-US" dirty="0"/>
              <a:t>April’s YouTube:  </a:t>
            </a:r>
            <a:r>
              <a:rPr lang="en-US" dirty="0">
                <a:hlinkClick r:id="rId12"/>
              </a:rPr>
              <a:t>https://youtube.com/c/aprildunnam</a:t>
            </a:r>
            <a:r>
              <a:rPr lang="en-US" dirty="0"/>
              <a:t> </a:t>
            </a:r>
          </a:p>
          <a:p>
            <a:r>
              <a:rPr lang="en-US" dirty="0"/>
              <a:t>April’s Blog:  </a:t>
            </a:r>
            <a:r>
              <a:rPr lang="en-US" dirty="0">
                <a:hlinkClick r:id="rId13"/>
              </a:rPr>
              <a:t>https://www.aprildunnam.com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860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01B50"/>
            </a:gs>
            <a:gs pos="95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2534-65E0-4696-8D5B-A338D8624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April Dunnam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3882A-A1DF-4856-AA06-0D376358C2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Partner Technical Architect, Microsoft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56E4BBB-3CBF-C94C-B6DE-C7763350EE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6119" t="-4944" r="6528" b="4944"/>
          <a:stretch/>
        </p:blipFill>
        <p:spPr>
          <a:xfrm>
            <a:off x="775449" y="768302"/>
            <a:ext cx="5698503" cy="5321395"/>
          </a:xfrm>
        </p:spPr>
      </p:pic>
      <p:pic>
        <p:nvPicPr>
          <p:cNvPr id="8" name="Picture 7" descr="Twitter Logo">
            <a:extLst>
              <a:ext uri="{FF2B5EF4-FFF2-40B4-BE49-F238E27FC236}">
                <a16:creationId xmlns:a16="http://schemas.microsoft.com/office/drawing/2014/main" id="{B511C741-D5A6-8045-9551-01FF0682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878" y="-154859"/>
            <a:ext cx="1547944" cy="15479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53625-68C9-1F4A-9046-D0BBF7696DAA}"/>
              </a:ext>
            </a:extLst>
          </p:cNvPr>
          <p:cNvSpPr txBox="1"/>
          <p:nvPr/>
        </p:nvSpPr>
        <p:spPr>
          <a:xfrm>
            <a:off x="9103809" y="1370934"/>
            <a:ext cx="3891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@aprildunnam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9F521-32D0-E842-B5DC-C0C418525054}"/>
              </a:ext>
            </a:extLst>
          </p:cNvPr>
          <p:cNvSpPr txBox="1"/>
          <p:nvPr/>
        </p:nvSpPr>
        <p:spPr>
          <a:xfrm>
            <a:off x="7703001" y="3320391"/>
            <a:ext cx="4264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youtube.com</a:t>
            </a:r>
            <a:r>
              <a:rPr lang="en-US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/c/</a:t>
            </a:r>
            <a:r>
              <a:rPr lang="en-US" sz="2400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aprildunnam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16DA0-D7E6-7E4B-9685-EF0628CCFE1C}"/>
              </a:ext>
            </a:extLst>
          </p:cNvPr>
          <p:cNvSpPr txBox="1"/>
          <p:nvPr/>
        </p:nvSpPr>
        <p:spPr>
          <a:xfrm>
            <a:off x="6463155" y="1395571"/>
            <a:ext cx="401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aprildunnam.com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 descr="PowerAddicts Logo">
            <a:extLst>
              <a:ext uri="{FF2B5EF4-FFF2-40B4-BE49-F238E27FC236}">
                <a16:creationId xmlns:a16="http://schemas.microsoft.com/office/drawing/2014/main" id="{6BCE081A-00A9-2E43-A3D2-5D81A85118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6" b="23772"/>
          <a:stretch/>
        </p:blipFill>
        <p:spPr>
          <a:xfrm>
            <a:off x="67621" y="5997370"/>
            <a:ext cx="1415655" cy="768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E624F9-CA16-A04C-A9F9-AE030BD69B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703" t="24646" r="24833" b="27157"/>
          <a:stretch/>
        </p:blipFill>
        <p:spPr>
          <a:xfrm>
            <a:off x="8813963" y="2063866"/>
            <a:ext cx="1667108" cy="1170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9514BE-84BB-2C4F-8C1E-85991C2D39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0966" y="48005"/>
            <a:ext cx="1253090" cy="12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5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575F-762C-42B1-A290-F44C040FB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 of the Possible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C7AD8-D613-401F-B89E-133A39F28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</p:txBody>
      </p:sp>
      <p:pic>
        <p:nvPicPr>
          <p:cNvPr id="6" name="Picture Placeholder 7" descr="Basic version of Time Off Request PowerApp">
            <a:extLst>
              <a:ext uri="{FF2B5EF4-FFF2-40B4-BE49-F238E27FC236}">
                <a16:creationId xmlns:a16="http://schemas.microsoft.com/office/drawing/2014/main" id="{423A48F8-7717-0648-B4D7-6728049349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48" t="1279" r="148" b="62839"/>
          <a:stretch/>
        </p:blipFill>
        <p:spPr>
          <a:xfrm>
            <a:off x="-9145" y="1563999"/>
            <a:ext cx="6171720" cy="389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365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575F-762C-42B1-A290-F44C040FB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 of the Possible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C7AD8-D613-401F-B89E-133A39F28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Beautiful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423A48F8-7717-0648-B4D7-6728049349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4576" y="1703779"/>
            <a:ext cx="6091423" cy="34055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075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9F69-ACD0-4462-B5A3-CAD944E2F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606870"/>
          </a:xfrm>
        </p:spPr>
        <p:txBody>
          <a:bodyPr/>
          <a:lstStyle/>
          <a:p>
            <a:r>
              <a:rPr lang="en-US" dirty="0"/>
              <a:t>What makes a beautiful app?</a:t>
            </a:r>
          </a:p>
        </p:txBody>
      </p:sp>
      <p:sp>
        <p:nvSpPr>
          <p:cNvPr id="3" name="Triangle 5" descr="PowerApps Pyramid for Design">
            <a:extLst>
              <a:ext uri="{FF2B5EF4-FFF2-40B4-BE49-F238E27FC236}">
                <a16:creationId xmlns:a16="http://schemas.microsoft.com/office/drawing/2014/main" id="{8D0B90BC-1708-4237-817B-AF2DE039BF0E}"/>
              </a:ext>
            </a:extLst>
          </p:cNvPr>
          <p:cNvSpPr/>
          <p:nvPr/>
        </p:nvSpPr>
        <p:spPr>
          <a:xfrm>
            <a:off x="2628900" y="1219200"/>
            <a:ext cx="6934200" cy="4724400"/>
          </a:xfrm>
          <a:prstGeom prst="triangle">
            <a:avLst/>
          </a:prstGeom>
          <a:solidFill>
            <a:srgbClr val="7E1D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783339-3F42-4FFC-A1FA-D7D19914B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05200" y="4724400"/>
            <a:ext cx="5181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510FAF-DC4F-4872-9168-6235733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232635" y="3553692"/>
            <a:ext cx="3768365" cy="3190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D36B43-50FC-4E9C-8DCC-D3FBB94A6317}"/>
              </a:ext>
            </a:extLst>
          </p:cNvPr>
          <p:cNvSpPr txBox="1"/>
          <p:nvPr/>
        </p:nvSpPr>
        <p:spPr>
          <a:xfrm>
            <a:off x="3505199" y="4959336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</a:t>
            </a:r>
            <a:r>
              <a:rPr lang="en-US" sz="4000" dirty="0">
                <a:solidFill>
                  <a:schemeClr val="bg1"/>
                </a:solidFill>
              </a:rPr>
              <a:t>erformance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893A4-4278-452E-B9DF-D6051E0C80FF}"/>
              </a:ext>
            </a:extLst>
          </p:cNvPr>
          <p:cNvSpPr txBox="1"/>
          <p:nvPr/>
        </p:nvSpPr>
        <p:spPr>
          <a:xfrm>
            <a:off x="3505200" y="3740727"/>
            <a:ext cx="518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U</a:t>
            </a:r>
            <a:r>
              <a:rPr lang="en-US" sz="4400" dirty="0">
                <a:solidFill>
                  <a:schemeClr val="bg1"/>
                </a:solidFill>
              </a:rPr>
              <a:t>ser </a:t>
            </a:r>
            <a:r>
              <a:rPr lang="en-US" sz="4000" dirty="0">
                <a:solidFill>
                  <a:schemeClr val="bg1"/>
                </a:solidFill>
              </a:rPr>
              <a:t>Experience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88BBD-7428-4B7B-AE63-A872E4ECA515}"/>
              </a:ext>
            </a:extLst>
          </p:cNvPr>
          <p:cNvSpPr txBox="1"/>
          <p:nvPr/>
        </p:nvSpPr>
        <p:spPr>
          <a:xfrm>
            <a:off x="4791337" y="2564518"/>
            <a:ext cx="2650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Branding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00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6F7D-01F5-AA43-A8CB-09C97A8AC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What is User Experience</a:t>
            </a:r>
          </a:p>
        </p:txBody>
      </p:sp>
      <p:graphicFrame>
        <p:nvGraphicFramePr>
          <p:cNvPr id="4" name="Diagram 3" descr="User Experience - Easy to Use, Accessible, Efficient, Effective, Engaging">
            <a:extLst>
              <a:ext uri="{FF2B5EF4-FFF2-40B4-BE49-F238E27FC236}">
                <a16:creationId xmlns:a16="http://schemas.microsoft.com/office/drawing/2014/main" id="{5F0306E4-0516-A940-B7F7-C8697DBD3964}"/>
              </a:ext>
            </a:extLst>
          </p:cNvPr>
          <p:cNvGraphicFramePr/>
          <p:nvPr/>
        </p:nvGraphicFramePr>
        <p:xfrm>
          <a:off x="588263" y="1300899"/>
          <a:ext cx="11021125" cy="4515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977658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3802-59E4-E849-B957-53E1C7D4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Know your problem &amp; audience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03873-8113-634E-9DC5-8448247F013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187778"/>
            <a:ext cx="6955730" cy="4807670"/>
          </a:xfrm>
          <a:prstGeom prst="rect">
            <a:avLst/>
          </a:prstGeom>
        </p:spPr>
        <p:txBody>
          <a:bodyPr wrap="square">
            <a:normAutofit fontScale="70000" lnSpcReduction="20000"/>
          </a:bodyPr>
          <a:lstStyle/>
          <a:p>
            <a:r>
              <a:rPr lang="en-US" sz="28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Why?</a:t>
            </a:r>
          </a:p>
          <a:p>
            <a:pPr lvl="1"/>
            <a:r>
              <a:rPr lang="en-US" sz="2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Clearly define the problem you’re trying to solve</a:t>
            </a:r>
          </a:p>
          <a:p>
            <a:r>
              <a:rPr lang="en-US" sz="28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Where?</a:t>
            </a:r>
          </a:p>
          <a:p>
            <a:pPr lvl="1"/>
            <a:r>
              <a:rPr lang="en-US" sz="2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Inside or Outside? (maybe you need dark mode)</a:t>
            </a:r>
          </a:p>
          <a:p>
            <a:pPr lvl="1"/>
            <a:r>
              <a:rPr lang="en-US" sz="2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 a WIFI hotspot or service dead zone? (might need to design for offline mode)</a:t>
            </a:r>
          </a:p>
          <a:p>
            <a:r>
              <a:rPr lang="en-US" sz="28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How?</a:t>
            </a:r>
          </a:p>
          <a:p>
            <a:pPr lvl="1"/>
            <a:r>
              <a:rPr lang="en-US" sz="2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PC, Table or Phone </a:t>
            </a:r>
          </a:p>
          <a:p>
            <a:pPr lvl="1"/>
            <a:r>
              <a:rPr lang="en-US" sz="2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Integrations - Teams or SharePoint</a:t>
            </a:r>
          </a:p>
          <a:p>
            <a:r>
              <a:rPr lang="en-US" sz="28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Who?</a:t>
            </a:r>
          </a:p>
          <a:p>
            <a:pPr lvl="1"/>
            <a:r>
              <a:rPr lang="en-US" sz="2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Diverse Geographies?  Multilingual support might be needed</a:t>
            </a:r>
          </a:p>
          <a:p>
            <a:pPr lvl="1"/>
            <a:r>
              <a:rPr lang="en-US" sz="26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Hearing or Vision issues?  Accessibility is key</a:t>
            </a:r>
          </a:p>
          <a:p>
            <a:endParaRPr lang="en-US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C532A-024F-1346-A67D-FD905945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30" y="1519942"/>
            <a:ext cx="4453352" cy="322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320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3802-59E4-E849-B957-53E1C7D4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12" y="377560"/>
            <a:ext cx="5158312" cy="553998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Get Inspired</a:t>
            </a:r>
          </a:p>
        </p:txBody>
      </p:sp>
      <p:pic>
        <p:nvPicPr>
          <p:cNvPr id="6" name="Content Placeholder 5" descr="Conference PowerApp Screenshot">
            <a:extLst>
              <a:ext uri="{FF2B5EF4-FFF2-40B4-BE49-F238E27FC236}">
                <a16:creationId xmlns:a16="http://schemas.microsoft.com/office/drawing/2014/main" id="{A7E7B36B-E3D0-7042-97FE-122E370E91D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/>
          <a:stretch/>
        </p:blipFill>
        <p:spPr>
          <a:xfrm>
            <a:off x="482404" y="1089292"/>
            <a:ext cx="4839394" cy="5305717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03873-8113-634E-9DC5-8448247F013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0924" y="776141"/>
            <a:ext cx="6117996" cy="5305717"/>
          </a:xfrm>
          <a:prstGeom prst="rect">
            <a:avLst/>
          </a:prstGeom>
        </p:spPr>
        <p:txBody>
          <a:bodyPr wrap="square">
            <a:normAutofit fontScale="77500" lnSpcReduction="20000"/>
          </a:bodyPr>
          <a:lstStyle/>
          <a:p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Microsoft PowerApps Templates</a:t>
            </a:r>
          </a:p>
          <a:p>
            <a:pPr lvl="1"/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Crisis Communication App</a:t>
            </a:r>
          </a:p>
          <a:p>
            <a:pPr lvl="1"/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Customer Success</a:t>
            </a:r>
          </a:p>
          <a:p>
            <a:pPr lvl="1"/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Asset Checkout</a:t>
            </a:r>
          </a:p>
          <a:p>
            <a:pPr lvl="1"/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Suggestion Box</a:t>
            </a:r>
          </a:p>
          <a:p>
            <a:r>
              <a:rPr lang="en-US" sz="3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Power Users Community Samples</a:t>
            </a:r>
          </a:p>
          <a:p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rId3"/>
              </a:rPr>
              <a:t>Microsoft Employee Experience Starter Kit</a:t>
            </a:r>
            <a:endParaRPr lang="en-US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hlinkClick r:id="" action="ppaction://noaction"/>
            </a:endParaRPr>
          </a:p>
          <a:p>
            <a:r>
              <a:rPr lang="en-US" sz="28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" action="ppaction://noaction"/>
              </a:rPr>
              <a:t>UIMovement.com</a:t>
            </a:r>
            <a:endParaRPr lang="en-US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2800" dirty="0">
                <a:hlinkClick r:id="rId4"/>
              </a:rPr>
              <a:t>https://www.pinterest.com/mosier716/app-ui-design-inspiration/</a:t>
            </a:r>
            <a:endParaRPr lang="en-US" sz="28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sz="3000" dirty="0"/>
              <a:t>#</a:t>
            </a:r>
            <a:r>
              <a:rPr lang="en-US" sz="3000" dirty="0" err="1"/>
              <a:t>PowerAddicts</a:t>
            </a:r>
            <a:endParaRPr lang="en-US" sz="3000" dirty="0"/>
          </a:p>
          <a:p>
            <a:pPr lvl="1"/>
            <a:r>
              <a:rPr lang="en-US" sz="2600" dirty="0">
                <a:solidFill>
                  <a:srgbClr val="C2A0E6"/>
                </a:solidFill>
              </a:rPr>
              <a:t>Geetha(</a:t>
            </a:r>
            <a:r>
              <a:rPr lang="en-US" sz="2600" dirty="0">
                <a:solidFill>
                  <a:srgbClr val="C2A0E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@GSiVed</a:t>
            </a:r>
            <a:r>
              <a:rPr lang="en-US" sz="2600" dirty="0">
                <a:solidFill>
                  <a:srgbClr val="C2A0E6"/>
                </a:solidFill>
              </a:rPr>
              <a:t>), Yusuf(</a:t>
            </a:r>
            <a:r>
              <a:rPr lang="en-US" sz="2600" dirty="0">
                <a:solidFill>
                  <a:srgbClr val="C2A0E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@YusufShariff</a:t>
            </a:r>
            <a:r>
              <a:rPr lang="en-US" sz="2600" dirty="0">
                <a:solidFill>
                  <a:srgbClr val="C2A0E6"/>
                </a:solidFill>
              </a:rPr>
              <a:t>), Alan(</a:t>
            </a:r>
            <a:r>
              <a:rPr lang="en-US" sz="2600" dirty="0">
                <a:solidFill>
                  <a:srgbClr val="C2A0E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@AlanChai</a:t>
            </a:r>
            <a:r>
              <a:rPr lang="en-US" sz="2600" dirty="0">
                <a:solidFill>
                  <a:srgbClr val="C2A0E6"/>
                </a:solidFill>
              </a:rPr>
              <a:t>), </a:t>
            </a:r>
            <a:r>
              <a:rPr lang="en-US" sz="2600" dirty="0">
                <a:solidFill>
                  <a:srgbClr val="C2A0E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Sancho (@iAM_ManCat)</a:t>
            </a:r>
            <a:endParaRPr lang="en-US" sz="2600" dirty="0">
              <a:solidFill>
                <a:srgbClr val="C2A0E6"/>
              </a:solidFill>
            </a:endParaRPr>
          </a:p>
          <a:p>
            <a:endParaRPr lang="en-US" sz="3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65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radientRiseVTI">
  <a:themeElements>
    <a:clrScheme name="Custom 5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613</Words>
  <Application>Microsoft Office PowerPoint</Application>
  <PresentationFormat>Widescreen</PresentationFormat>
  <Paragraphs>129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 Next LT Pro</vt:lpstr>
      <vt:lpstr>Avenir Next LT Pro Light</vt:lpstr>
      <vt:lpstr>Calibri</vt:lpstr>
      <vt:lpstr>Hiragino Kaku Gothic Std W8</vt:lpstr>
      <vt:lpstr>Modern No. 20</vt:lpstr>
      <vt:lpstr>Segoe UI</vt:lpstr>
      <vt:lpstr>GradientRiseVTI</vt:lpstr>
      <vt:lpstr>Power Apps Makeover: Basic to Beautiful</vt:lpstr>
      <vt:lpstr>Agenda</vt:lpstr>
      <vt:lpstr>April Dunnam</vt:lpstr>
      <vt:lpstr>Art of the Possible</vt:lpstr>
      <vt:lpstr>Art of the Possible</vt:lpstr>
      <vt:lpstr>What makes a beautiful app?</vt:lpstr>
      <vt:lpstr>What is User Experience</vt:lpstr>
      <vt:lpstr>Know your problem &amp; audience</vt:lpstr>
      <vt:lpstr>Get Inspired</vt:lpstr>
      <vt:lpstr>Marie Kondo Your Apps</vt:lpstr>
      <vt:lpstr>What are Components?</vt:lpstr>
      <vt:lpstr>Why Use Components?</vt:lpstr>
      <vt:lpstr>Component Properties</vt:lpstr>
      <vt:lpstr>Remember your ABC’s</vt:lpstr>
      <vt:lpstr>Use the HTML Control</vt:lpstr>
      <vt:lpstr>The Importance of Performance</vt:lpstr>
      <vt:lpstr>PowerApps Loading Process</vt:lpstr>
      <vt:lpstr>Performance Tips</vt:lpstr>
      <vt:lpstr>Performance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Apps Beyond the Basics</dc:title>
  <dc:creator>April Dunnam</dc:creator>
  <cp:lastModifiedBy>April Dunnam</cp:lastModifiedBy>
  <cp:revision>20</cp:revision>
  <dcterms:created xsi:type="dcterms:W3CDTF">2020-08-10T03:44:41Z</dcterms:created>
  <dcterms:modified xsi:type="dcterms:W3CDTF">2020-10-02T14:31:04Z</dcterms:modified>
</cp:coreProperties>
</file>